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491" r:id="rId5"/>
    <p:sldId id="492" r:id="rId6"/>
    <p:sldId id="675" r:id="rId7"/>
    <p:sldId id="597" r:id="rId8"/>
    <p:sldId id="599" r:id="rId9"/>
    <p:sldId id="600" r:id="rId10"/>
    <p:sldId id="601" r:id="rId11"/>
    <p:sldId id="602" r:id="rId12"/>
    <p:sldId id="603" r:id="rId13"/>
    <p:sldId id="604" r:id="rId14"/>
    <p:sldId id="605" r:id="rId15"/>
    <p:sldId id="606" r:id="rId16"/>
    <p:sldId id="607" r:id="rId17"/>
    <p:sldId id="608" r:id="rId18"/>
    <p:sldId id="609" r:id="rId19"/>
    <p:sldId id="610" r:id="rId20"/>
    <p:sldId id="611" r:id="rId21"/>
    <p:sldId id="612" r:id="rId22"/>
    <p:sldId id="613" r:id="rId23"/>
    <p:sldId id="614" r:id="rId24"/>
    <p:sldId id="615" r:id="rId25"/>
    <p:sldId id="616" r:id="rId26"/>
    <p:sldId id="617" r:id="rId27"/>
    <p:sldId id="618" r:id="rId28"/>
    <p:sldId id="619" r:id="rId29"/>
    <p:sldId id="620" r:id="rId30"/>
    <p:sldId id="621" r:id="rId31"/>
    <p:sldId id="622" r:id="rId32"/>
    <p:sldId id="623" r:id="rId33"/>
    <p:sldId id="624" r:id="rId34"/>
    <p:sldId id="625" r:id="rId35"/>
    <p:sldId id="626" r:id="rId36"/>
    <p:sldId id="627" r:id="rId37"/>
    <p:sldId id="628" r:id="rId38"/>
    <p:sldId id="629" r:id="rId39"/>
    <p:sldId id="630" r:id="rId40"/>
    <p:sldId id="631" r:id="rId41"/>
    <p:sldId id="632" r:id="rId42"/>
    <p:sldId id="633" r:id="rId43"/>
    <p:sldId id="634" r:id="rId44"/>
    <p:sldId id="635" r:id="rId45"/>
    <p:sldId id="636" r:id="rId46"/>
    <p:sldId id="637" r:id="rId47"/>
    <p:sldId id="638" r:id="rId48"/>
    <p:sldId id="639" r:id="rId49"/>
    <p:sldId id="640" r:id="rId50"/>
    <p:sldId id="641" r:id="rId51"/>
    <p:sldId id="642" r:id="rId52"/>
    <p:sldId id="643" r:id="rId53"/>
    <p:sldId id="644" r:id="rId54"/>
    <p:sldId id="645" r:id="rId55"/>
    <p:sldId id="646" r:id="rId56"/>
    <p:sldId id="647" r:id="rId57"/>
    <p:sldId id="648" r:id="rId58"/>
    <p:sldId id="649" r:id="rId59"/>
    <p:sldId id="650" r:id="rId60"/>
    <p:sldId id="651" r:id="rId61"/>
    <p:sldId id="652" r:id="rId62"/>
    <p:sldId id="653" r:id="rId63"/>
    <p:sldId id="654" r:id="rId64"/>
    <p:sldId id="655" r:id="rId65"/>
    <p:sldId id="656" r:id="rId66"/>
    <p:sldId id="657" r:id="rId67"/>
    <p:sldId id="658" r:id="rId68"/>
    <p:sldId id="659" r:id="rId69"/>
    <p:sldId id="660" r:id="rId70"/>
    <p:sldId id="661" r:id="rId71"/>
    <p:sldId id="662" r:id="rId72"/>
    <p:sldId id="663" r:id="rId73"/>
    <p:sldId id="664" r:id="rId74"/>
    <p:sldId id="665" r:id="rId75"/>
    <p:sldId id="666" r:id="rId76"/>
    <p:sldId id="667" r:id="rId77"/>
    <p:sldId id="668" r:id="rId78"/>
    <p:sldId id="669" r:id="rId79"/>
    <p:sldId id="670" r:id="rId80"/>
    <p:sldId id="671" r:id="rId81"/>
    <p:sldId id="672" r:id="rId82"/>
    <p:sldId id="673" r:id="rId83"/>
    <p:sldId id="674" r:id="rId84"/>
    <p:sldId id="596" r:id="rId85"/>
    <p:sldId id="676" r:id="rId86"/>
    <p:sldId id="677" r:id="rId87"/>
    <p:sldId id="678" r:id="rId88"/>
    <p:sldId id="679" r:id="rId89"/>
    <p:sldId id="680" r:id="rId90"/>
    <p:sldId id="681" r:id="rId91"/>
    <p:sldId id="682" r:id="rId92"/>
    <p:sldId id="683" r:id="rId93"/>
    <p:sldId id="684" r:id="rId94"/>
    <p:sldId id="685" r:id="rId95"/>
    <p:sldId id="686" r:id="rId96"/>
    <p:sldId id="687" r:id="rId97"/>
    <p:sldId id="688" r:id="rId98"/>
    <p:sldId id="689" r:id="rId99"/>
    <p:sldId id="690" r:id="rId100"/>
    <p:sldId id="691" r:id="rId101"/>
    <p:sldId id="692" r:id="rId102"/>
    <p:sldId id="693" r:id="rId103"/>
    <p:sldId id="694" r:id="rId104"/>
    <p:sldId id="695" r:id="rId105"/>
    <p:sldId id="696" r:id="rId106"/>
    <p:sldId id="697" r:id="rId107"/>
    <p:sldId id="698" r:id="rId108"/>
    <p:sldId id="699" r:id="rId109"/>
    <p:sldId id="700" r:id="rId110"/>
    <p:sldId id="704" r:id="rId111"/>
    <p:sldId id="705" r:id="rId112"/>
    <p:sldId id="706" r:id="rId113"/>
    <p:sldId id="707" r:id="rId114"/>
    <p:sldId id="708" r:id="rId115"/>
    <p:sldId id="709" r:id="rId116"/>
    <p:sldId id="710" r:id="rId117"/>
    <p:sldId id="711" r:id="rId118"/>
    <p:sldId id="712" r:id="rId119"/>
    <p:sldId id="713" r:id="rId120"/>
    <p:sldId id="714" r:id="rId121"/>
    <p:sldId id="718" r:id="rId122"/>
    <p:sldId id="719" r:id="rId123"/>
    <p:sldId id="720" r:id="rId124"/>
    <p:sldId id="446" r:id="rId12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tableStyles" Target="tableStyle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4-11-24T03:22:53.706"/>
    </inkml:context>
    <inkml:brush xml:id="br0">
      <inkml:brushProperty name="width" value="0.05292" units="cm"/>
      <inkml:brushProperty name="height" value="0.05292" units="cm"/>
      <inkml:brushProperty name="color" value="#FF0000"/>
    </inkml:brush>
  </inkml:definitions>
  <inkml:trace contextRef="#ctx0" brushRef="#br0">4732 17754 119 0,'0'0'42'15,"0"0"7"-15,0 0-11 16,0 0-28-16,0 0-10 15,0 0-77-15,0 0-37 0</inkml:trace>
  <inkml:trace contextRef="#ctx0" brushRef="#br0" timeOffset="665.17">4538 17706 370 0,'0'0'34'0,"0"0"12"15,0 0-35-15,0 0-9 0,0 0 0 16,0 0-1-16,0-5-1 16,0 5-1-16,-2 0-25 15,-2 0-51-15,-5 0 22 16,3 0 53-16,-5 0 2 15,2 0 2-15,1 0 21 16,3 3 36-16,-1-3-13 16,6 0-13-16,0 0-14 15,0 0 7-15,0 0-11 16,0 0-9-16,0 1-2 16,0 0 3-16,9 2 3 15,9 1 18-15,4 1-4 16,4 0-4-16,9-1 8 15,7 2-4-15,9-3 1 16,5 1-8-16,7-4-8 0,6 1-2 16,12 1-3-16,5-1-3 15,5 2-1-15,7-1 2 16,-4 3-2-16,-1-5-2 16,-7 0 2-16,-2 0 3 15,-5 0-2-15,-8 0 6 16,-5-2 1-16,-6 2-2 15,-8-3-2-15,-6 3-3 16,-9 0-1-16,-11 0 0 16,-11 0 1-16,-8 0-2 15,-4 0 2-15,-3 0 1 0,0 0 8 16,0 0 10-16,0 0 8 16,-10-2-18-16,-4-1-6 15,-2 0 2-15,1 2 5 16,-1-2-7-16,7 3-2 15,-2 0-2-15,1 0-5 16,2 0-34-16,-4 7-56 16,-4 6-32-16,1-4-178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12:50.944"/>
    </inkml:context>
    <inkml:brush xml:id="br0">
      <inkml:brushProperty name="width" value="0.05292" units="cm"/>
      <inkml:brushProperty name="height" value="0.05292" units="cm"/>
      <inkml:brushProperty name="color" value="#FF0000"/>
    </inkml:brush>
  </inkml:definitions>
  <inkml:trace contextRef="#ctx0" brushRef="#br0">4633 8006 180 0,'0'0'163'0,"0"0"-67"15,0 0-41-15,0 0 37 16,0 0-6-16,0 0-49 0,0 0-24 16,0 0 18-16,-6-46-8 15,6 43-10-15,0 2 0 16,-1-1 6-16,1 2-7 15,0 0-2-15,-2 0-6 16,2 0-4-16,-3 0-4 16,0 0-3-16,-4 8-3 15,-1 13 8-15,-5 14 2 16,-2 4 2-16,1 6-2 16,3 2 0-16,2-3 0 15,1-2 0-15,2-3 0 16,2-6 0-16,1-5-1 15,0-2 1-15,3-4 0 0,-2-2 0 16,2-3-1-16,0-4-4 16,0-1-8-16,0-4-7 15,0-4 7-15,0-2 3 16,0 1 9-16,0 0-1 16,0-1-11-16,0 1-59 15,-1-3 0-15,-1 5 22 16,-2 2-28-16,-1 1 49 15,-2 3 29-15,-2 4 0 16,3-3-12-16,0 0-3 16,1-1-23-16,2-2 10 15,0-1 21-15,3 0 7 16,0 0 1-16,0 0-1 16,0 1 4-16,0-1-4 0,0-2-11 15,0-6-216-15</inkml:trace>
  <inkml:trace contextRef="#ctx0" brushRef="#br0" timeOffset="915.97">4646 8146 200 0,'0'0'95'16,"0"0"-54"-16,0 0-34 15,0 0-3-15,0 0 0 16,0 0 1-16,26-25 9 15,-20 18 20-15,-3 0 58 16,-3 1-49-16,1 0-5 16,-1 1 10-16,2 2-35 15,-1 0-2-15,1-3-4 16,0 1-4-16,0-4 1 16,3-1-4-16,-4 2 4 15,0-1 7-15,1 4 12 16,0-1 24-16,-2 2-7 0,0 0-24 15,0 1-2-15,1 1-10 16,-1 1-1-16,0 1-3 16,0 0 0-16,0 0 1 15,0 0 0-15,0 0-1 16,0 0 4-16,0 0 5 16,0 0-4-16,0 0-5 15,0 0-5-15,0 0-8 16,0 14-17-16,0 10 21 15,-9 11 9-15,-6 6 0 16,-4 7 3-16,0-1-2 16,-1-2 0-16,4-1-1 15,2-5 0-15,1-6 1 0,1-4-1 16,6-7 0-16,1-4 1 16,0-8-1-16,3-3 0 15,2-5 1-15,0 0-1 16,-1-1 1-16,1-1-1 15,0 0 1-15,-2 2-1 16,2-2 0-16,-1 0 2 16,1 0 0-16,0 2 0 15,0-2-1-15,0 0-1 16,0 0 0-16,0 0 0 16,0 0 0-16,0 0-9 15,0 0-4-15,0 0-3 0,0 0-11 16,0 0-27-16,0 0-9 15,0 0-40-15,0 0-27 16,0-9 8-16</inkml:trace>
  <inkml:trace contextRef="#ctx0" brushRef="#br0" timeOffset="1316.82">4618 8037 396 0,'0'0'128'0,"0"0"-4"0,0 0-68 16,0 0-5-16,0 0-23 15,0 0-2-15,-16-48-13 16,16 48-13-16,0 0-10 15,0 6-10-15,0 19 5 16,-2 11 15-16,-1 9 2 16,-4 5 0-16,-3 2-2 15,-2-8 0-15,7-1 0 16,-3-10 0-16,1-5 2 16,6-8-2-16,-1-8 0 15,2-5 0-15,0-4-18 16,0-1-25-16,0-2-4 0,2 0 38 15,8 0 6-15,1-9-38 16,2 1-42-16,-1 1-41 16,-7 2-172-16</inkml:trace>
  <inkml:trace contextRef="#ctx0" brushRef="#br0" timeOffset="17768.33">6817 10977 181 0,'0'0'102'15,"0"0"-39"-15,0 0-30 0,0 0 3 16,0 0-17-1,0 0 27-15,0 0-33 0,0 0 10 16,4-35 12-16,-4 33-24 16,0 1 8-16,0 0 10 15,0 1-12-15,0 0-8 16,0 0-2-16,0 0 1 16,0 0 3-16,0 0-1 15,0 0 8-15,0 0-2 16,0 0-16-16,0 0-6 15,6 0 3-15,3 10 3 16,0 10 0-16,-1 9-5 16,-4 4 2-16,-1 4 3 15,-3-1 0-15,3-5 3 16,-2-6 0-16,4-10-2 0,1-9 0 16,8-6 1-16,11-12 36 15,12-21 64-15,14-12-89 16,8-9-8-16,3-1-2 15,-1-1-1-15,-6 2-2 16,-6 5 0-16,-10 7 1 16,-9 9-1-16,-8 10 0 15,-8 7 0-15,-8 9 0 16,-2 5-1-16,-4 2-2 16,0 0-14-16,0 0-39 15,0 14 16-15,0 11 34 16,-7 11-16-16,-14 3-58 15,-3-6-67-15</inkml:trace>
  <inkml:trace contextRef="#ctx0" brushRef="#br0" timeOffset="17940.37">7261 10931 554 0,'0'0'85'0,"0"0"-43"16,0 0-42-16,0 0-174 15,0 0 11-15</inkml:trace>
  <inkml:trace contextRef="#ctx0" brushRef="#br0" timeOffset="44924.37">3255 11669 125 0,'0'0'19'0,"0"0"11"15,0 0-10-15,0 0 47 16,0 0-1-16,0 0-1 16,0 0-49-16,0 0 35 15,7-43-27-15,-7 38 13 16,0-1-15-16,0 3-9 16,0 1-10-16,0 1-1 15,0 1-2-15,0 0 3 16,0 0 0-16,0 0 5 15,0 0 0-15,0 0-7 16,0 0-1-16,0 0 3 0,0 0-3 16,0 0 0-1,0 0 10-15,0 0 7 0,0 0 2 16,0 0-12-16,-6 0-7 16,-8 0-1-16,-3 0-1 15,-2 9 2-15,-2 5 0 16,7 1 0-16,-2 2 0 15,4 5 0-15,1 4-1 16,-2 5-4-16,3 4 4 16,-1 1-1-16,1 1 2 15,2 3 0-15,1-1 0 16,-2 1 0-16,5-5 1 16,1-1-1-16,1-5 0 15,2 0 0-15,0-4 0 16,0 0-3-16,5-2 3 0,5-3 0 15,0 1 0-15,1 1 0 16,-1-1-1-16,-4-3 1 16,-4 1-1-16,-2 0 1 15,0-3-2-15,-8 0-2 16,-8 1 4-16,-5-1 3 16,-3-2-2-16,-9 0 0 15,-7 2 5-15,-3 1-4 16,-5-2-2-16,4 1 2 15,5-5-2-15,7-2 5 16,10-7-5-16,4-2 2 16,12 0 0-16,2 0 1 0,4 0-2 15,0 0-1-15,0 0-6 16,0 0-34-16,7 0 17 16,7 0 23-16,5 0 5 15,0-2-5-15,4 0 0 16,-5 2 2-16,5 0-2 15,-6 0 0-15,-1 7-2 16,-2 6 1-16,-1 3 1 16,-4 1 0-16,-1 9 0 15,3 3-1-15,-2 4 1 16,1 5 0-16,1 2 0 16,3 2 4-16,-1-1-1 15,-4 0-2-15,0 0 1 0,4 0-1 16,-1 2 2-16,0-3 3 15,0 0-5-15,0-1 0 16,-2-2 5-16,1-1-3 16,-4-2 3-16,-2 4 0 15,-2-1 2-15,-3-1 1 16,0 4-2-16,0 2-2 16,0 2-1-16,0 4 1 15,0-3-2-15,0 0-1 16,0-1-1-16,7-2-1 15,2-2 4-15,2 3-4 16,1-4 1-16,-2 1 0 0,2-5-1 16,0-3 0-16,-3-1 0 15,0-5 0-15,-1-1 1 16,-1 1-1-16,-1-2 0 16,0 0 0-16,-2 2 1 15,2-1-1-15,-3 4 0 16,0-2 0-16,-3 1 0 15,3-3 0-15,-1-1 0 16,5-2 1-16,-2-1-1 16,0-1 0-16,0-3 0 15,1-1 0-15,-2 1 0 16,2 1-1-16,3 0 2 16,-1-1-1-16,1-1 0 15,1-3 0-15,2 0-1 16,-3-3 2-16,4-1-1 0,-1-3 2 15,2-1 5-15,1 0-2 16,0-2 5-16,1 1-6 16,-1 1 3-16,3-3-1 15,-3 1-3-15,3-2 0 16,-4 2 0-16,0-1-1 16,0 1 1-16,-1-3-2 15,0 1-1-15,-1-1 1 16,0 0 0-16,-1 0-1 15,1 0 0-15,3 0-4 16,-2 0-48-16,-1 0-52 16,-8 0-171-16</inkml:trace>
  <inkml:trace contextRef="#ctx0" brushRef="#br0" timeOffset="45082.46">3549 14628 618 0,'0'0'40'15,"0"0"-40"-15,0 0-136 16,0 0-49-16</inkml:trace>
  <inkml:trace contextRef="#ctx0" brushRef="#br0" timeOffset="58675.57">14579 16402 145 0,'0'0'212'16,"0"0"-133"-16,0 0-29 15,0 0-16-15,0 0 9 16,0 0 11-16,0 0-7 0,3-37 0 15,-3 33-21-15,0 1 4 16,0 1-4-16,0-1-13 16,0 3-5-16,0-1-2 15,0-1-4-15,0 2 1 16,0 0-3-16,0 0 1 16,0 0 0-16,0-1 5 15,0 1-2-15,0 0-4 16,0 0 0-16,0 0 0 15,0 0 0-15,0 0-1 16,0 0-1-16,1 0 2 16,5 0-1-16,2 0 1 0,1 3 0 15,0 1 0-15,-2 1 0 16,2 1 0-16,2-1 0 16,-1-2 0-16,3-1-3 15,0-1-3-15,6-1 2 16,0 0-6-16,5 0 3 15,1 0-7-15,1-9 8 16,-1-5 0-16,2-2 0 16,2-4-1-16,-1-2 4 15,3-2 3-15,-1 0-5 16,-2 1 1-16,1 3 4 16,-9 5 0-16,-6 5 0 15,-5 6 0-15,-8 1-2 0,-1 3 2 16,0 0-17-1,0 0-86-15,-7 8 2 0,-1 4-12 16,4-5-91-16</inkml:trace>
  <inkml:trace contextRef="#ctx0" brushRef="#br0" timeOffset="58810.43">15047 16220 242 0,'0'0'188'0,"0"0"-48"16,0 0-33-16,0 0-31 15,0 0-10-15,0 0-47 16,0 0-19-16,-1 0-77 0,-8 12-60 16,-6-1-109-1</inkml:trace>
  <inkml:trace contextRef="#ctx0" brushRef="#br0" timeOffset="60723.9">12638 17579 349 0,'0'0'112'15,"0"0"-7"-15,0 0-42 16,0 0-21-16,0 0-16 15,0 0-14-15,-1-38-9 16,1 36 4-16,-2-3-3 16,2 3-2-16,0 1-1 15,0 1 0-15,0 0 2 16,0 0 0-16,0 0 1 16,-1 0-4-16,1 0-3 15,0 0-2-15,0 1-3 16,0 11 4-16,0 3 4 0,3 4 2 15,6-2 0-15,3-1 0 16,0-3-1-16,-2-3 0 16,3-4-1-16,0-5 1 15,4-1 0-15,4 0 4 16,5-10-1-16,8-12-1 16,5-8 0-16,-1-4 0 15,2 1-2-15,0-1 1 16,0 3-1-16,-1 3 0 15,-3 3-1-15,-8 5 0 16,-12 9 0-16,-7 5 0 16,-7 4 6-16,-2 2 22 0,0 0-26 15,0 0-2-15,-3 10-85 16,-11 5-43-16,1 1-99 16</inkml:trace>
  <inkml:trace contextRef="#ctx0" brushRef="#br0" timeOffset="60877.68">13138 17442 511 0,'0'0'131'0,"0"0"-26"16,0 0-18-16,0 0-46 16,0 0-32-16,0 0-9 15,-4-6-59-15,4 19-101 0,0 2-86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15:13.989"/>
    </inkml:context>
    <inkml:brush xml:id="br0">
      <inkml:brushProperty name="width" value="0.05292" units="cm"/>
      <inkml:brushProperty name="height" value="0.05292" units="cm"/>
      <inkml:brushProperty name="color" value="#FF0000"/>
    </inkml:brush>
  </inkml:definitions>
  <inkml:trace contextRef="#ctx0" brushRef="#br0">13427 9876 6 0,'0'0'263'0,"0"0"-183"16,0 0-26-16,0 0-7 15,0 0-1-15,0 0 7 16,0 0-35-16,0 0-5 16,0-21 1-16,0 18 2 15,0 2 5-15,0-1-10 16,0 2 4-16,0 0-6 15,0-2-8-15,0 2 4 16,0 0-4-16,0 0 3 16,0 0 4-16,0 0-8 0,0 0 0 15,0 0-1-15,0 0-6 16,0 0-4-16,8 0 11 16,7 0 0-16,4 0 1 15,7 0-1-15,5 0 2 16,9 0-1-16,8 0 1 15,7 2-2-15,10 0-1 16,15-1 1-16,8-1 1 16,15 0 1-16,11 0-2 15,7-8 1-15,8-1 2 0,4-5-1 16,5 4 2-16,-5 2-4 16,-3-1 6-16,-1 4-4 15,-2 1-2-15,2-2 1 16,-1-1-4-16,-3 4 5 15,-5-3-2-15,-10 3 0 16,-15 0 5-16,-11 3 9 16,-14 0-6-16,-12 0 5 15,-9 0-5-15,-10 0-1 16,-8-2-2-16,-5-1 4 16,-7 0 5-16,-4 0-5 15,-4 0 5-15,-1 3-12 16,0 0-2-16,1-3 0 15,2 3 0-15,-1 0 0 16,0 0 0-16,-5 0 0 0,0 0 0 16,-6 0 0-16,2 0 0 15,-1 0 0-15,2 0 2 16,6 0-2-16,4 0 0 16,7 0-1-16,-1 0 1 15,2 0 0-15,-5 0 1 16,-3 0-2-16,-4 0 2 15,-7 0-1-15,0 0 1 16,-3 0 1-16,0 0 4 16,0 0 8-16,0 0-4 15,0 0-6-15,0 0-4 16,0 0-1-16,0 0-1 0,0 0-1 16,0 0-1-16,0 0 1 15,0 0-14-15,-6 3-39 16,-9 6 15-16,-3 5-29 15,-6-3-59-15,-2-8-234 16</inkml:trace>
  <inkml:trace contextRef="#ctx0" brushRef="#br0" timeOffset="19730.38">11402 8553 225 0,'0'0'93'0,"0"0"-23"16,0 0-18-16,0 0 4 16,0 0-6-16,0 0 25 15,0 0-45-15,0 0 25 16,6-61-43-16,-4 59 8 16,-2 2 2-16,0 0-15 15,0 0-7-15,0 0 0 16,0 0-4-16,0 0-1 15,3 0-23-15,2 7-14 16,4 12 42-16,2 2 0 16,0 2-2-16,0 1-7 15,0-5-6-15,2-2 4 16,0-7 9-16,4 0 1 16,2-7-4-16,10-3 5 0,11-4 3 15,15-26 11 1,19-15 1-16,12-15 4 0,9-5 6 15,-4-2 1-15,-12 2 10 16,-10 8-4-16,-14 6-5 16,-13 10-10-16,-12 7-5 15,-7 10 0-15,-11 5-4 16,-7 9 0-16,-5 7-7 16,0 3-1-16,0 0-7 15,0 0-30-15,0 7-44 16,-12 19-10-16,-9 6 50 15,-4 5-81-15,3-8-109 0</inkml:trace>
  <inkml:trace contextRef="#ctx0" brushRef="#br0" timeOffset="19911.61">12270 8223 544 0,'0'0'98'0,"0"0"-21"16,0 0-77-16,0 0-53 15,0 0-82-15,0 0 93 16,-63 99-186-16</inkml:trace>
  <inkml:trace contextRef="#ctx0" brushRef="#br0" timeOffset="39243.36">3328 11996 44 0,'0'0'22'0,"0"0"47"15,0 0-9-15,0 0 32 16,0 0-23-16,0 0-49 16,0 0 10-16,0 0 4 0,-48-37-9 15,44 35-15-15,1 0 13 16,1-3 7-16,1 2 4 15,-2-2-16-15,1 0 23 16,0 1-31-16,1 1 12 16,0 3-22-16,1 0 3 15,0 0-3-15,-2-2 1 16,2 2 0-16,0 0-1 16,0 0-1-16,0 0 1 15,0 0-1-15,0 0-10 16,0 0-12-16,0 0-7 15,0 0 12-15,0 2 6 0,3 5 9 16,8 0-11-16,9-1 5 16,4-3 2-16,6-1 7 15,5-2 3-15,2 0-3 16,8 0 6-16,4 0 5 16,0 0-1-16,-2 0-3 15,2 0-3-15,3 0-2 16,4 0-1-16,3-2-1 15,1-1 0-15,-1-3 2 16,-2 1-3-16,-5-1 1 16,0-1 0-16,-1 2 5 15,-2 0-4-15,2-2 1 16,-3 2-2-16,-2-2 0 0,-3 3 0 16,0-2 1-16,-6 2-1 15,-2 2 2-15,1 0-2 16,-2 0 0-16,-1 1 0 15,4 1 1-15,-3 0-1 16,1 0 0-16,-4 0-1 16,0 0 1-16,1 0-2 15,-4 0 2-15,0 0 0 16,-1 0 0-16,-1 1-1 16,2 3 0-16,2 1 2 15,5-2-2-15,2-3 1 16,6 0 0-16,1 0 0 0,-1 0 1 15,1 0-2 1,-4 0 1-16,0 0 0 0,-3 0 0 16,-1 0 0-16,-1 0-2 15,-3-2 0-15,3-2 2 16,-2 1 0-16,1 0 0 16,-3 3 0-16,-1 0 0 15,-3 0-7-15,1 0-11 16,-4 0 6-16,-3 2 6 15,3-1 3-15,-2 0 3 16,4-1 0-16,-2 0 0 16,5 0-2-16,-2 0 2 15,3 0 0-15,-1 0 2 16,-4 0-2-16,-1-1 1 16,-7-2 3-16,-3 1 5 0,-5-1 7 15,0 0 4-15,-5 3-1 16,2-2 6-16,-1-1-13 15,2 3-4-15,2-1 3 16,-2-1-8-16,1 1 0 16,-2-4 6-16,-3 5 5 15,0-2 10-15,-3 2 5 16,0 0 9-16,3 0-9 16,-3 0-3-16,0 0-14 15,0 0-12-15,0 0-7 16,0 0-49-16,0 7-80 15,0 5 46-15,-13-4-106 0</inkml:trace>
  <inkml:trace contextRef="#ctx0" brushRef="#br0" timeOffset="39396.41">6016 11921 515 0,'0'0'181'0,"0"0"-181"16,0 0-50-16,0 0-183 15,0 0 14-15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17:08.841"/>
    </inkml:context>
    <inkml:brush xml:id="br0">
      <inkml:brushProperty name="width" value="0.05292" units="cm"/>
      <inkml:brushProperty name="height" value="0.05292" units="cm"/>
      <inkml:brushProperty name="color" value="#FF0000"/>
    </inkml:brush>
  </inkml:definitions>
  <inkml:trace contextRef="#ctx0" brushRef="#br0">5076 8129 93 0,'0'0'33'16,"0"0"7"-16,0 0 12 15,0 0-10-15,0 0 3 16,0 0 2-16,0 0-18 15,0 0 20-15,-5-36-16 16,0 28-13-16,-1 1-5 16,3 2 26-16,0-3-6 0,-1 4-14 15,2-1 2 1,0-1 2-16,1 2 17 0,-2 1-25 16,0 0 4-16,2 2 6 15,-1-1-14-15,2 1 1 16,0 1-4-16,0 0 5 15,0 0-8-15,0 0-7 16,0 0-8-16,0 0-8 16,6 10-14-16,7 11 24 15,5 2 4-15,2 4 0 16,-4-5 3-16,-1-4-2 16,1-4-5-16,-4-3-16 0,0-6 20 15,-3-1 2-15,0-2 0 16,-1-2 0-16,3 0 8 15,3-11 2-15,4-13 11 16,4-8 4-16,2-7-12 16,0-2-1-16,-2 1 5 15,-1 4-9-15,-6 8-4 16,-3 8-4-16,-2 6 1 16,-7 8-1-16,-1 4-1 15,1 2-38-15,-3 0-123 16,0 17-24-16,0 6 138 15,-2 1-155-15</inkml:trace>
  <inkml:trace contextRef="#ctx0" brushRef="#br0" timeOffset="171.21">5351 8054 205 0,'0'0'264'0,"0"0"-173"16,0 0-6-16,0 0-19 15,0 0 1-15,0 0-29 16,0-8-26-16,0 8-12 16,0 15-150-16,0 6-50 15,0 4-66-15</inkml:trace>
  <inkml:trace contextRef="#ctx0" brushRef="#br0" timeOffset="2824.75">9002 7395 207 0,'0'0'79'16,"0"0"-34"-16,0 0 13 15,0 0 3-15,0 0-16 16,0 0-11-16,0 0 14 16,0-29-3-16,0 23-22 15,0 0 16-15,0 2-9 16,0 1 1-16,0 1-9 16,0 2-3-16,0 0-3 15,0 0-8-15,0 0-6 16,0 0 3-16,-2 0-2 0,2 0-1 15,0 0 0 1,0 0-2-16,0 0-5 0,0 0-5 16,0 11-15-16,0 11 19 15,0 13 5-15,-4 5-3 16,-2 6 3-16,-3 1 0 16,0 0 1-16,0-6 2 15,1-9-2-15,7-12-8 16,1-10-5-16,0-6 0 15,0-4 13-15,0 0 1 16,0 0 9-16,0 0 23 16,0-10 2-16,6-6-35 15,0 2 0-15,-3-1-8 16,2 2-35-16,-1 6-67 16,-2 0-95-16</inkml:trace>
  <inkml:trace contextRef="#ctx0" brushRef="#br0" timeOffset="3118.71">9175 7516 32 0,'0'0'462'0,"0"0"-343"0,0 0-82 16,0 0-34-16,0 0-1 16,0 0 0-16,40 0 4 15,-24 0 0-15,3 0-4 16,1 0 0-16,3-4-2 16,0 2 0-16,7-4-14 15,6-1-45-15,3-1-32 16,0-3-79-16,-5 2-116 15</inkml:trace>
  <inkml:trace contextRef="#ctx0" brushRef="#br0" timeOffset="3629.97">9597 7299 494 0,'0'0'108'16,"0"0"32"-16,0 0-70 16,0 0-68-16,0 0-2 15,0 0-39-15,-13 19 29 16,13 8 10-16,0 6 0 16,0 3 0-16,0-3 2 15,0-2-2-15,3-8-5 16,7-7-30-16,-4-8 3 0,2-5 15 15,-4-2 8 1,2-1 9-16,1 0 5 0,1 0 5 16,1 0-5-16,-3 0-4 15,4 0-1-15,-5 0-2 16,-1 0-2-16,2 0-2 16,2 7 2-16,0 3 2 15,0 4 2-15,0 1 0 16,-4-1 0-16,0-1-1 15,-2-5 1-15,-2-3 0 16,0 0 1-16,0-1-1 16,0-1 3-16,0 1 2 15,-12 1 2-15,-10 4 8 16,-5 0-6-16,-10 1-4 16,-2-5 0-16,4-3-2 0,10-2 0 15,11 0 3-15,6 0-6 16,8-3-75-16,0-19-361 15</inkml:trace>
  <inkml:trace contextRef="#ctx0" brushRef="#br0" timeOffset="3862.98">9464 7352 402 0,'0'0'197'0,"0"0"-97"16,0 0-28-16,0 0-72 0,0 0-7 15,0 0 7-15,84-39 3 16,-37 32-3-16,0 3 0 16,-1 1-23-16,-3 0-89 15,-4-4-57-15,-7-3-210 16</inkml:trace>
  <inkml:trace contextRef="#ctx0" brushRef="#br0" timeOffset="4151.97">9954 7160 602 0,'0'0'76'0,"0"0"-76"15,0 0-25-15,0 0 25 16,0 0 2-16,36 103 5 16,-32-55 5-16,-4 8 7 15,0-1-9-15,0-2-4 16,0-3-4-16,0-3 2 15,-7-6-2-15,-12-2-2 16,-13-2-54-16,-15-11-106 0,-11-16-315 16</inkml:trace>
  <inkml:trace contextRef="#ctx0" brushRef="#br0" timeOffset="4783.73">8793 7240 378 0,'0'0'96'16,"0"0"-76"-16,0 0-20 15,0 0 0-15,-48 71 2 16,35-26 13-16,2 5-1 0,4 5 1 16,1 1 21-1,6-3-19-15,0 0-13 0,0-7 1 16,10-4-1-16,6-4-1 15,1-10-1-15,1-6-2 16,6-7-23-16,3-9-43 16,1-6-82-16</inkml:trace>
  <inkml:trace contextRef="#ctx0" brushRef="#br0" timeOffset="4964.88">8729 7779 192 0,'0'0'537'0,"0"0"-461"15,0 0-70-15,0 0-6 16,0 0-116-16,0 0 21 16,39 0-26-16,-26 0-242 15</inkml:trace>
  <inkml:trace contextRef="#ctx0" brushRef="#br0" timeOffset="15206">11254 7427 151 0,'0'0'94'0,"0"0"0"16,0 0 7-16,0 0-74 16,0 0 15-16,0 0-17 15,0 0 18-15,2-34-24 16,-2 31-11-16,0-1-6 15,0 4 19-15,0 0 8 0,0 0 2 16,0 0-9-16,0 0-12 16,0 0-10-16,0 0-5 15,0 0-8-15,3 7 9 16,2 7 1-16,2 3 2 16,-4 3 1-16,-2 2 2 15,-1 2-2-15,0 0 0 16,0-2 1-16,0 0 3 15,0-5-4-15,0-6 2 16,0-2-1-16,0-5-1 16,-1 0-1-16,1-3-7 15,0-1-15-15,0 0 11 16,0 2-23-16,0-1-34 16,-2 0-46-16,1-1-111 15</inkml:trace>
  <inkml:trace contextRef="#ctx0" brushRef="#br0" timeOffset="15454.95">11383 7500 447 0,'0'0'79'0,"0"0"-73"15,0 0 2-15,82-17 20 16,-52 8 24-16,4-1-24 0,0 0-11 16,-2 1-8-16,-3 1-9 15,-2 4 0-15,-3 3-29 16,-6 1-68-16,-12 0-47 16,-6 0-160-16</inkml:trace>
  <inkml:trace contextRef="#ctx0" brushRef="#br0" timeOffset="15978.54">11712 7338 328 0,'0'0'239'0,"0"0"-144"16,0 0-87-16,0 0-8 16,0 0-5-16,0 0 5 15,-4 48 1-15,2-24 0 16,2 1 1-16,0-2-1 16,0 0 0-16,0-5 0 15,0-7-1-15,2-5-8 0,5-3-35 16,4-3-13-1,4 0 40-15,-1 0 8 0,-3-8 8 16,1 1 7 0,-3 3 3-16,-3 1-1 0,0 1 5 15,-2 2-8-15,5 0-6 16,-2 0 0-16,0 0-1 16,2 9 0-16,-5-1-1 15,0 2 2-15,-4 0-3 16,0 0 3-16,0-2 0 15,0 1 3-15,-8 2-1 16,-10-2 6-16,-5 2-2 16,-5 1-4-16,0-3 4 15,2 0-5-15,5-5 2 16,6 0 0-16,5-3-1 0,4-1 3 16,0 0-5-1,3 0-3-15,2 0-63 0,-1 0-112 16</inkml:trace>
  <inkml:trace contextRef="#ctx0" brushRef="#br0" timeOffset="16203.94">11606 7345 540 0,'0'0'135'16,"0"0"-113"-16,0 0-12 0,0 0-10 16,0 0 3-16,97-13-1 15,-54 9-2-15,4 0-2 16,-1-1-60-16,-3-3-37 16,-8 2-114-16</inkml:trace>
  <inkml:trace contextRef="#ctx0" brushRef="#br0" timeOffset="16468.07">12064 7166 613 0,'0'0'66'15,"0"0"-39"-15,0 0-27 16,0 0 0-16,0 0 0 16,38 116 3-16,-37-62-2 15,-1 3 8-15,0-1-6 16,0 1-2-16,-6-5-1 16,-16-3-4-16,-10-4-76 15,-13-9-91-15</inkml:trace>
  <inkml:trace contextRef="#ctx0" brushRef="#br0" timeOffset="17134.82">11169 7254 414 0,'0'0'41'0,"0"0"17"15,0 0-32-15,0 0 22 16,0 0 3-16,0 0-12 15,-9-19-14-15,6 19-25 16,2 8-3-16,-5 19-2 16,-7 14 5-16,-3 14 5 15,-3 4 2-15,1 0-5 16,3-1-1-16,8-7-1 16,5-6 0-16,2-5 1 0,0-8-1 15,15-5-2-15,6-9-42 16,6-12-72-16,6-6-31 15</inkml:trace>
  <inkml:trace contextRef="#ctx0" brushRef="#br0" timeOffset="177867.3">18945 8260 307 0,'0'0'36'0,"0"0"-20"15,0 0-4-15,0 0 26 0,0 0-23 16,0 0 13 0,0 0 18-16,0 0-6 0,0-36 10 15,0 35-37-15,0-1 0 16,0 0 8-16,0 2 2 16,0 0-6-16,0-1 4 15,0-1-3-15,0 0 1 16,0-1-6-16,0-1-2 15,0 1 1-15,0 0 6 16,0 1 0-16,0-1-4 16,0 3-2-16,0-2-4 15,0 2-1-15,0 0-5 16,0 0 0-16,0 0-2 0,0 0-2 16,0 0 1-16,0 0-2 15,0 0-4-15,0 0 1 16,0 5 3-16,0 6 1 15,0 3 1-15,4 2 1 16,2 1 0-16,2 0 0 16,1 0-1-16,3-1-3 15,-3-3-5-15,0-1-2 16,2-5 6-16,3-4 2 16,7-3 3-16,6-1 3 15,10-18 4-15,5-7-5 16,5-4 2-16,-3-3-4 15,3-1 6-15,-4 0 7 16,-2 0-1-16,-7 4 0 0,-7 4-1 16,-8 5 2-16,-4 7-4 15,-7 3-5-15,-4 4-2 16,-4 0-2-16,0 5-1 16,0 1-8-16,0 1-20 15,0 0-34-15,0 1-90 16,-1 12 76-16,-5-3-80 15</inkml:trace>
  <inkml:trace contextRef="#ctx0" brushRef="#br0" timeOffset="178039.67">19471 8090 429 0,'0'0'110'0,"0"0"-10"16,0 0-93-16,0 0-7 16,0 0-171-16,0 0-23 15</inkml:trace>
  <inkml:trace contextRef="#ctx0" brushRef="#br0" timeOffset="-121082.29">11417 10222 139 0,'0'-3'28'16,"0"0"47"-16,0 0-74 15,0 0 0-15,0 0 7 16,0 1 11-16,0 0 11 16,0 1 15-16,0 0-7 15,0 1 2-15,0 0-11 16,0-2-16-16,0 2 6 0,0 0-3 16,0 0-2-16,0 0 0 15,0 0 2-15,0 0-1 16,0 0-5-16,0 0-3 15,0 0-1-15,0 0 0 16,0 0-3-16,0 0-3 16,0 0 0-16,0 0-3 15,0 2 3-15,0 7 1 16,0 2 1-16,1 4 1 16,4 2-2-16,-3 2 3 15,3 3 2-15,0 2-6 16,1-2 1-16,2 2 0 0,2 1-1 15,0-3 0 1,5-3-2-16,-2-2 2 0,2-4 0 16,-3-1 0-16,3-4 0 15,0-1 5-15,3-1 0 16,0-1-1-16,1 0-3 16,2-3 2-16,-3 0-2 15,0-1 3-15,-2-1-1 16,2 0-3-16,-3 0 2 15,3 0 2-15,0 0-4 16,-3-1 6-16,7-4-4 16,-2-4 2-16,-2 2-3 15,2-3 3-15,-3 1-1 16,-3-3 2-16,2-3 10 16,-2 3 13-16,3-5-12 0,-2-1-5 15,1-1-3-15,1 0-1 16,-2-1-2-16,2 3-3 15,-4 0-2-15,1 4 5 16,-6 0 8-16,-1 3-8 16,0-1 9-16,-2 0 2 15,1 3 2-15,-3-1-9 16,0-1 17-16,0-1-8 16,-1-1-17-16,0-2 3 15,0 1 1-15,0 3-3 16,-1-2-2-16,2 0 1 15,-3 0 3-15,0 1-3 0,0-2 1 16,0 1 0-16,0-1-2 16,0 2 0-16,0-2 0 15,0 0 1-15,0 2-1 16,0-1 0-16,0 1 0 16,0 1 0-16,0 1-1 15,0 3 0-15,0 0-3 16,-6 1 4-16,3 1 0 15,-1 0 1-15,-1-2-1 16,1 1 1-16,-4-1-1 16,0-1-1-16,0 0 1 15,0-1 0-15,1 1 1 16,-3-1 2-16,2-1-2 0,-1 1 0 16,-1-2-1-1,0-1 2-15,2 3 3 0,1-1 1 16,-1 3-3-16,1 0-2 15,3 1 0-15,-2-1-1 16,2 1 0-16,-3 1-1 16,1 0 1-16,-1 1-1 15,1 1 0-15,-2-1-1 16,0 1 2-16,1 0-3 16,-1-1 2-16,1 1 1 15,-1 1 0-15,1-1 0 16,-1 2 0-16,1-2 0 0,1 2 1 15,-1 0-1 1,2-3 0-16,0 3 3 0,1-3-2 16,-3 2-1-16,1-2 1 15,-2 0-1-15,1-1 0 16,-2 4 1-16,3-3-1 16,0 3 0-16,-2-2-1 15,1 2 0-15,0 0 1 16,-1-1-4-16,1 1 2 15,0 0 0-15,0 0 2 16,0 0 0-16,1 0 0 16,-3 0-2-16,-2 0 2 15,4 3 0-15,-2 0-1 16,0 2 0-16,0 0-1 16,0-1 0-16,1 1 0 0,1 0 1 15,3-1 0-15,-1-1 1 16,-2 0 0-16,1 2 0 15,-3-1 0-15,1 0 0 16,1 1-1-16,-3 1 1 16,5-1 0-16,-1-2 0 15,0 1 0-15,0 1 0 16,-3 0-2-16,3-1 2 16,-1 1 0-16,-1 0-1 15,0 1 1-15,-1 0 0 16,2 2 1-16,3-4-1 15,-2 0 0-15,0 0 0 0,-1 0 0 16,4 0 0-16,-4 1 0 16,1 3 0-16,-2 0-2 15,0-1 2-15,0 3-2 16,1-3 1-16,0 3 0 16,1-1 1-16,1 2 0 15,0-2 0-15,1 1 0 16,-2 1 0-16,1-2 0 15,0-1 0-15,2 1-2 16,3-3 0-16,-1 2 2 16,-1 1 0-16,1-2 0 15,-4 2 0-15,3 1 0 16,1-3 0-16,-1 1 0 16,2 1 0-16,0 1-1 0,0 2 1 15,0-1 0-15,0 2-1 16,0-3 1-16,0 2 0 15,0 0 1-15,0-1-1 16,0-2 0-16,2 0 0 16,-1-2 1-16,-1 0-1 15,0 0 0-15,2 4-1 16,0-4 1-16,-2 3 0 16,0-3 0-16,3 3 0 15,-2-3 0-15,1 2 1 16,-1 0-1-16,4-3-1 15,-2 4 1-15,0-1 0 0,1-1 0 16,0 1-1-16,-1-3 1 16,2 2 0-16,-1-2 0 15,1-1 0-15,0 2 0 16,0-2 0-16,1 3 0 16,3-2-2-16,-3-1 1 15,1 1 1-15,1-1-1 16,-2-1 1-16,-1 3 0 15,1-5 0-15,-1 1 2 16,0 1-2-16,1-1 0 16,2 2-1-16,1-2 0 15,1 2 1-15,-1-1-5 16,1 1 5-16,-1-2-5 16,-1 2-2-16,-1-3 2 0,-1 2 3 15,1-1-4 1,-1 2 2-16,2-1 3 0,-2-1-3 15,-1 1 2-15,5 1-7 16,-3-2 5-16,1 2-2 16,2-1 0-16,-4-1 5 15,3-1 1-15,-3 1 0 16,3-1 0-16,-3-1 0 16,3 0-1-16,-2 1 1 15,5-2 0-15,-1 0-5 16,3 0 2-16,0 0-6 15,1 0-5-15,3 0-7 0,1 0-33 16,-1-4-55 0,1-5-112-16</inkml:trace>
  <inkml:trace contextRef="#ctx0" brushRef="#br0" timeOffset="-9370.07">11423 12900 88 0,'0'-3'67'0,"0"2"-35"0,0-1 19 16,0 1-3-16,0 1 6 16,0-2-13-16,0 2-27 15,0-2-1-15,-3 1 15 16,1-1-4-16,2 2 5 16,0-2 7-16,-1 2-5 15,1-1-6-15,-3 1-3 16,2 0 6-16,1 0 7 15,0 0-11-15,0 0-8 16,0 0-7-16,0 0-5 16,0 0-2-16,0 0-2 15,0 0-4-15,0 0-14 16,4 6 5-16,6 6 13 0,4 5-2 16,0 2-5-16,0-2-11 15,2 4 5-15,4-3-3 16,0 1-8-16,1-2 6 15,2-5 6-15,-2-3-6 16,1-4 11-16,2-5 0 16,4 0 5-16,2 0 2 15,1 0 3-15,1-4-1 16,-1-4-1-16,-3 1-1 16,1 0 0-16,-2-2-1 15,-3 1-4-15,1-4-3 16,-3-1-1-16,-3-1 6 15,-4-5 1-15,0 1 2 0,-3-2 4 16,-2-2-3-16,-3 3 8 16,0 1 8-16,-2-1-5 15,-4 3 4-15,2 1-6 16,-1 0 5-16,-1 0-8 16,1 1-1-16,-1-1-3 15,2-2 0-15,-2 1 3 16,3-3 1-16,-2 0 0 15,-2-2 19-15,0-1 2 16,0-2-7-16,0 1 2 16,0-4-6-16,0 2 5 15,-2 1-5-15,-2 0-2 16,2 2-7-16,-1 4-4 0,1 1-2 16,1 3 0-16,-1 4-2 15,1 1 0-15,-1 3 1 16,-1 0-1-16,2 1 0 15,-4 0-1-15,0 1 1 16,0 1-1-16,-1 1 0 16,-2-3 1-16,2 2-1 15,-2-1 0-15,-2 0-1 16,2 0 2-16,-4-1 0 16,1 0 0-16,1 1 0 15,-2-1 0-15,0 0 0 16,1 0 0-16,0 0 2 0,-2 1-2 15,2-1 1-15,0 2-1 16,1 2 0-16,-2-2-1 16,1 3-1-16,1-3 1 15,-2 3 1-15,2 0 0 16,-4 0-1-16,2 0 0 16,0 0 0-16,-1 0 1 15,0 0-1-15,2 0 1 16,2 0 1-16,-1 0-1 15,1 0 0-15,0 0 0 16,0 3 0-16,1-2 0 16,-2 1 0-16,3 1-1 15,-1-2 1-15,0 1 0 0,0 3-1 16,2-3 1-16,-2 1 0 16,1-1 0-16,-1 3 0 15,2-2 0-15,-1-1 0 16,-2 1 0-16,0 2 0 15,3-1 0-15,-3-1-2 16,-1 2 2-16,4-1 0 16,-2 0 0-16,2 0 0 15,-1 0 0-15,-6-1 0 16,0 3 0-16,-1 0-2 16,0-1 2-16,1-2 0 15,5 2 0-15,-1-1-1 16,-1 1 1-16,-1 0 0 0,1 2 0 15,0-2 0-15,4 0 1 16,1-1-1-16,1 0 0 16,-1 0 0-16,-1 3 0 15,-1 3-1-15,-1 3 1 16,1 3 0-16,-1 4-1 16,0 5 1-16,0 3 0 15,2 5-1-15,0-2 1 16,1-1 0-16,1-1 0 15,4-3 1-15,0-2-1 16,0-1 0-16,0 0 0 16,0-3 1-16,7 2 1 15,1-2-1-15,1 0-1 0,2 0 0 16,-1-1 2-16,2-1-1 16,1 1 0-16,-2-2-1 15,1-1 0-15,2-3 1 16,2-2 0-16,3 2 1 15,0-4-2-15,-1-2 2 16,4-3-2-16,1-1 2 16,-4-2 1-16,2-1-2 15,-5 0 3-15,-5 0-2 16,-4 0-2-16,0 0 2 16,-7 0-1-16,4 0-1 15,-1 0 0-15,0 0 0 0,3 0-1 16,3 5-56-1,-4 5-97-15,-5-6-153 0</inkml:trace>
  <inkml:trace contextRef="#ctx0" brushRef="#br0" timeOffset="-2747.15">13087 12995 25 0,'0'0'13'0,"0"0"-3"16,0 0 21-16,0 0-6 15,0 0 10-15,0 0 23 16,0 0 6-16,-14-56 3 15,12 50-11-15,-1 0-8 16,0 1-2-16,1-1 18 16,2 0-27-16,-1 1 11 15,1-2-11-15,0 3-14 16,0 1-8-16,0 3 5 16,0-2-16-16,0 2-4 15,0 0 0-15,0 0-2 16,0 0 0-16,0 0-10 0,0 0-4 15,0 0 1-15,0 0 10 16,0 0 5-16,7 5 0 16,1 2 0-16,1 0 0 15,0 2 0-15,1-1 0 16,4 3 1-16,-1-2-1 16,3 0-2-16,1-4 2 15,0 1-3-15,3-5 3 16,3 2 1-16,-3-3-1 15,0 0 1-15,1 0 0 16,-2 0 0-16,1 0 0 16,0 0-1-16,3 0 0 15,-4 0 2-15,2 0-2 0,0 0-2 16,-4 0 0-16,-3 0 2 16,-2 0-1-16,-1-1 1 15,2-3 0-15,-2-2 2 16,2 1-2-16,2-3 3 15,0 2-3-15,0-3 1 16,1 1 0-16,-4 0 0 16,1 2 0-16,-5-2 2 15,-1 1 5-15,1 0-4 16,1 0 1-16,0-1-2 16,3-1-3-16,3-1 2 15,4-1-2-15,-1 0 0 0,0 0 0 16,-5 3 0-1,-1 0 1-15,-5 1 0 0,0 0 8 16,-3 1 3-16,-2 3 0 16,2-2 9-16,-1 2-4 15,1-3-13-15,1-1-4 16,-1 0 0-16,1-2 0 16,-1 1 0-16,1-3 1 15,1-1-1-15,-3 0 1 16,1-1 0-16,-1-1 0 15,0-3 0-15,0 1-1 16,0-2 1-16,-2 1 5 16,1 2 1-16,-2 1-1 15,2 2-2-15,-1-1-2 0,2 2-2 16,0 0 8-16,-3 0-6 16,0 1 1-16,0 0 1 15,0 1-1-15,3 0-2 16,-3 1 0-16,0-2 2 15,0 3-2-15,0-2-1 16,0 1 0-16,0-4 0 16,-6 2 0-16,0 2 0 15,0-3 0-15,-1 2 4 16,-1 1-2-16,-1-1 0 16,2 1 2-16,-1-1-2 15,2-1-1-15,-2 1 4 16,0-1-3-16,0 0-1 0,-3 0-1 15,0 2 0-15,-1 0-1 16,-3 1-1-16,2 1 2 16,-3 1-1-16,2-1 1 15,-2 1-2-15,1 0 2 16,-3 0 0-16,1 1-2 16,0 1 2-16,0-2 0 15,-1 2 0-15,-3 1 0 16,2-1 0-16,-3 0 2 15,-2 0-2-15,0 0 2 16,3 0-1-16,-4 3-2 16,1-2-2-16,-2 2 3 15,0 0 4-15,-1 0-4 16,3 0 0-16,0 0 0 0,2 2-1 16,5 3 1-16,4-1 0 15,1-1-2-15,-1 2 1 16,0 0 1-16,0 2 0 15,0 0 0-15,-2 1 0 16,1-1 0-16,1 2 0 16,-2-1 0-16,1 2 0 15,0 2 0-15,-1-1-1 16,0-1 1-16,3 0 0 16,-1 2 0-16,2-2 0 15,0 1 0-15,3 0 0 16,0-1 0-16,1 3-1 0,1 2 0 15,-3 0 0-15,2 2 1 16,2 2-2-16,-1-2 2 16,0 5 0-16,0-1 0 15,0 3 0-15,3 0 0 16,-2 0 0-16,4-1 1 16,1 1-1-16,0-4-1 15,0 2 1-15,0 0 0 16,0-1 0-16,0-2 0 15,0 1 0-15,0-3 0 16,5-1 0-16,-1 0 0 16,2-2 0-16,1-2-2 15,2 2 4-15,-2 0-4 0,2-1 2 16,4 1 0-16,-5-3 2 16,6 1-1-16,-2 1-1 15,0 0 1-15,3-1-1 16,-2 2 0-16,4-1 0 15,-1 0 1-15,0 0-1 16,1-3 0-16,1 2-1 16,1-2 0-16,1-2 1 15,2 0 0-15,0-3 0 16,-2-1 1-16,1-2-1 16,-1-1 2-16,0 1-1 15,-1-2 0-15,2 0 0 16,-4 0-1-16,6 0 3 0,3 0-3 15,-1-9 0-15,5-2 1 16,4-7 0-16,2 1 1 16,0-5-2-16,0 4 1 15,-6-2 0-15,-5 5 2 16,-6 1-3-16,-5 2 0 16,-4 0 2-16,-4 2 2 15,0 1 3-15,-3 1-1 16,-1 1-4-16,-1 3 6 15,-1 0 1-15,0 0 3 16,0 3-4-16,0 1-2 16,0 0-4-16,0 0-2 0,0 0 0 15,0 0 0-15,0 0 0 16,0 0-3-16,0 0 1 16,0 0 2-16,0 0-4 15,0 0-9 1,0 0-19-16,0 0-30 0,0 0-114 15,-10 0-47-15</inkml:trace>
  <inkml:trace contextRef="#ctx0" brushRef="#br0" timeOffset="3823.51">14734 13073 22 0,'0'0'151'0,"0"0"-112"16,0 0 10-16,0 0-21 16,0 0-5-16,0 0 48 15,0 0-11-15,0-5-27 16,0 2-17-16,-1 1 28 15,1 0-20-15,-2 0-5 16,2 2-1-16,-3-1-7 16,3 1-2-16,0 0-8 15,0 0 1-15,0 0-2 0,0 0-5 16,0 0-6-16,0 0 3 16,12 0 8-16,4 0 0 15,5 0 0-15,8 0-1 16,5 0 0-16,8 0 1 15,0 0 0-15,5 0 0 16,6 0 0-16,5 0 0 16,10-1 1-16,1-1-2 15,-4-2 2-15,-3 1-1 16,-7 1 0-16,-3-3 1 16,-4 1-2-16,-2-2 1 15,-2 1-2-15,3 2 4 16,-2-1-3-16,1 2 2 0,-3 1-2 15,-3 1 2-15,2 0-2 16,-4 0 3-16,-3 0-3 16,0 0 1-16,1 0 0 15,-2 0 1-15,-3 0 0 16,3 0-1-16,-2 3 0 16,0 1-1-16,3-1 1 15,-2 0 0-15,1 1-6 16,2-1 5-16,1-2-2 15,0-1-2-15,1 0 5 16,-2 0-2-16,-1 0 5 16,1 0-6-16,-3 0 5 0,-2 0-4 15,2 0 3 1,0 0-2-16,1 0-1 0,0 0 2 16,2 0-1-16,-1 0 1 15,0 0 0-15,-2-4 0 16,-3 0 0-16,-2 1 0 15,-2 1 1-15,1 0-1 16,-2 0-1-16,0-1 1 16,2 0 0-16,1 3 3 15,1-5-3-15,2 5 0 16,2-2 0-16,-2 2-2 16,4 0 4-16,-1 0-2 15,3 0 0-15,3 2-2 16,-1 5-6-16,2-1-10 15,-1-2 8-15,-5 3 9 0,1-4-1 16,0 0 2-16,-3-2 1 16,0 2-1-16,3-3 0 15,1 3 1-15,0-1-1 16,-1 0 0-16,-3 1-2 16,0-2 2-16,-5-1-7 15,-3 0 4-15,-4 0 3 16,-6 0 1-16,-2 0 1 15,-1-1 11-15,-2-4 2 16,3 0-9-16,-3 1 10 0,3-2-4 16,-3-1 6-1,-1 4 3-15,-4-3 2 0,1 1 18 16,-3 0-4-16,-1 1 8 16,-2 1-26-16,3 0-5 15,-2 3-9-15,2-2-5 16,-1-1-2-16,1 1 0 15,-2 2 1-15,1-1 1 16,0 1 0-16,-1 0 0 16,-1 0 0-16,0 0-1 15,0 0-3-15,0 0-1 16,0 0 4-16,1 0-5 16,-1 0 0-16,0 0 2 0,0 0-2 15,0 0 4 1,0 0 1-16,0 0 1 0,0 0 1 15,0 0 2-15,0 0 3 16,0 0-3-16,0 0 4 16,0 0-7-16,0 0-1 15,0 4-68-15,-7 6-29 16,-2 1-17-16,4-5-135 16</inkml:trace>
  <inkml:trace contextRef="#ctx0" brushRef="#br0" timeOffset="3997.96">18090 12992 379 0,'0'0'134'0,"0"0"-74"16,0 0-32-16,0 0-25 16,0 0-3-16,0 0-31 15,0-12-151-15,0 16 90 16,-1 4-12-16,-2-3-63 15</inkml:trace>
  <inkml:trace contextRef="#ctx0" brushRef="#br0" timeOffset="4163.2">17957 12995 66 0,'0'0'0'0</inkml:trace>
  <inkml:trace contextRef="#ctx0" brushRef="#br0" timeOffset="41509.73">9445 14771 360 0,'0'0'108'16,"0"0"27"-16,0 0-68 15,0 0-42-15,0 0-13 16,0 0-1-16,0 0 15 16,-4-42-5-16,2 40-2 15,0 1-7-15,1 0 1 16,0 1-2-16,1 0-4 16,0 0-1-16,-2 0-3 15,2 0-1-15,0 0 2 0,-1 0-4 16,1 0 1-1,0 0-1-15,0 0 0 0,0 0 0 16,0 0 0-16,0 0-3 16,-2 0 1-16,-1 0-3 15,-3 1 1-15,1 10 2 16,-4 2 2-16,2 3 1 16,0 1-1-16,1 0-1 15,3 2 0-15,3 1 1 16,0 4 1-16,0 3-1 15,0 2-1-15,0 2 1 16,3 1 0-16,6-3 0 16,-3 0 0-16,1-4-2 0,0-2-5 15,3 1 2 1,-1-4-3-16,2-4 1 16,3-1 5-16,4-1 0 0,4 1 0 15,5-3 2-15,6 0 0 16,4 2 0-16,2-3 2 15,0-1-1-15,-3 1-1 16,-7-5 1-16,-1-2-1 16,-7-1 1-16,-1-2 0 15,-4-1 2-15,-2 0-2 16,2 0 3-16,-2 0 0 16,-1-6 0-16,-1 1-3 15,-2 2 2-15,-5-2 0 16,2 2-3-16,-1-1 2 0,-3 1 0 15,3-3 0-15,-1 1 1 16,-2-1 3-16,4-3-3 16,-1 1-1-16,-1-1 3 15,-2-2 2-15,1-2 6 16,-3 3 10-16,-1-5-9 16,0 1-8-16,0-3 12 15,0 0-16-15,0 0 0 16,0-3 3-16,0 1-5 15,0-1 1-15,-6 0-1 16,-1 0 1-16,-2 2 0 16,2 0 0-16,-4 2 0 15,1 0 0-15,-2 2-1 0,-3 1 0 16,0-1 4-16,-4 2-2 16,-2 0-2-16,1 3 0 15,-2 1 0-15,4 3-1 16,2-1 1-16,-4 2 0 15,2 0 0-15,-1-1 0 16,1 2 1-16,2-3-1 16,-2 0 0-16,1 1 1 15,0-2-1-15,0 0 1 16,-2 0-1-16,1-3 0 16,1 4 1-16,0 0-1 15,1-1 0-15,2 3 0 16,0 1 0-16,1 2-1 15,1 1-1-15,-2 0 0 0,-2 0-2 16,-4 2 3-16,0 11 1 16,-6-1-1-16,2 5 1 15,2-3 0-15,6-2 0 16,1 1-1-16,4-1 0 16,4 3-6-16,-3-1-10 15,5 2-8-15,-1 2 3 16,-3 7-22-16,-6 5-53 15,-3-6-76-15,-4-12-285 16</inkml:trace>
  <inkml:trace contextRef="#ctx0" brushRef="#br0" timeOffset="41675.08">9162 15051 505 0,'0'0'17'16,"0"0"13"-16,0 0-30 15,0 0-195-15</inkml:trace>
  <inkml:trace contextRef="#ctx0" brushRef="#br0" timeOffset="59514.03">11420 14908 89 0,'0'0'103'0,"0"0"-25"16,0 0-11-16,0 0-9 16,0 0-3-16,0 0 10 0,0 0-46 15,0 0 20-15,0-53 1 16,-2 50-33-16,1-2 16 16,-2 1-9-16,3 2-12 15,-1 2 8-15,1-4 10 16,-2 3-16-16,2-1-3 15,0 1 2-15,-1 1 8 16,-1-1-1-16,-1 1-2 16,3 0 0-16,0 0 5 15,0 0-4-15,0 0-9 16,0 0-1-16,-5 0-2 16,-1 0 3-16,-1 7-2 15,-3 4 2-15,2 3-2 0,-1 4 0 16,0 0 2-1,0 4-1-15,2-1 1 0,2 3-1 16,0 2 1-16,2 1 0 16,1-2-2-16,2 1 1 15,0 0 1-15,0-2 0 16,0 1 0-16,7 1 0 16,1-2 1-16,1 0-1 15,7-1 0-15,-1-3 2 16,7 0-2-16,6 0-2 15,2-1 2-15,3-4 3 16,-1-2-3-16,-2-4 1 16,1-2-1-16,-4-2 1 15,-1-4 0-15,1-1 0 16,-2 0 2-16,1 0-2 0,4-6 0 16,3-6-1-16,0-4 1 15,1 1-1-15,-4-3-1 16,-6 1 1-16,-3-1 0 15,-2 3 2-15,-9-2-1 16,-1 2 3-16,-4 1 7 16,1-3 3-16,-2 0 6 15,1 0-8-15,-3-1-1 16,0-1-3-16,1 1-2 16,-1 2-1-16,-1-1-1 15,-1 1 1-15,0-1-3 16,0 0 0-16,0 0 2 0,-3 0 2 15,-9-2 0 1,-3 2-3-16,0-4 1 0,-4 0 0 16,-1 0-1-16,0 1-2 15,-4 0 1-15,0 3 4 16,1 2-4-16,0 2 3 16,-3 2-5-16,3 0 1 15,-1 4 0-15,4 0-1 16,-1 1 0-16,3 0 0 15,4 3-1-15,-3 1 1 16,2 2-2-16,1 0 1 16,1 0-1-16,0 0 0 0,-2 0 2 15,1 2-1-15,-1 5 0 16,2 1-1-16,0-1-1 16,1 0-1-16,1 1-4 15,0-1 5-15,1 0 3 16,3 0 0-16,-6 0 0 15,5 1 0-15,-5 0 0 16,1 1-1-16,1 0 1 16,-2 2-1-16,4-2 1 15,0 0 0-15,-1-1 0 16,2 1 0-16,1-1 0 16,1-1-2-16,-1 0 1 15,-1 0 2-15,2-2-2 0,1 3 2 16,-1 1-2-1,1 0 1-15,-1 1-2 0,1-1 2 16,1-1 0-16,1-1 0 16,3 1 0-16,0-1 0 15,0 0 0-15,0 1 1 16,0-3-1-16,0 1-1 16,0-3 1-16,0 3-2 15,0-4 2-15,1 4 0 16,2 0-6-16,3 3-30 15,2 4-45-15,-3-5-67 16,-5-4-200-16</inkml:trace>
  <inkml:trace contextRef="#ctx0" brushRef="#br0" timeOffset="59675.2">11278 15221 443 0,'0'0'0'15,"0"0"-124"-15</inkml:trace>
  <inkml:trace contextRef="#ctx0" brushRef="#br0" timeOffset="74025.13">13708 14919 53 0,'0'0'123'0,"0"0"-61"16,0 0-6-16,0 0-12 15,0 0-1-15,0 0-5 16,0 0-7-16,3-17-22 16,-3 17-6-16,0 0 0 15,0 0-3-15,0 0 0 16,0 0 4-16,0 0 6 16,0 0 4-16,0 2 8 15,0-1-8-15,0 1-3 16,0-2-5-16,0 0-1 0,0 0-4 15,0 0-1-15,0 0 0 16,0 1 1-16,0-1 1 16,0 0 5-16,0 0 1 15,0 0 1-15,0 0 5 16,0 0 4-16,0 0-8 16,0 0-9-16,0-3 0 15,0-2-1-15,0-1 1 16,-7-1 0-16,5 0 1 15,-4-3-1-15,-1 1 0 16,1-5 0-16,0 3 1 16,-2-3 0-16,-1 1 6 0,2 1 6 15,-2 2 3-15,1 0 2 16,0 1-1-16,0 2-9 16,0 0-3-16,-1 0 1 15,1 1-5-15,-1 2 1 16,1-3 0-16,-1 3-2 15,2 0 0-15,-2 1 2 16,1 1-2-16,-2-2 0 16,-2 2-1-16,1-1 1 15,-3 2-1-15,1 1 0 16,-3-2 1-16,3 1-1 16,-2-1 1-16,0-1 1 15,0 2 0-15,0-1 0 16,-1-1 4-16,4 1 0 15,-4 0-2-15,3 1 0 0,-1 1-1 16,0 0-2-16,-2 0-1 16,1 0 1-16,0 0-1 15,0 0 0-15,0 0 0 16,2 0 0-16,1 0 0 16,-2 0 0-16,5 0 0 15,-1 3 0-15,0 2-1 16,0 1 0-16,1 0 0 15,2 1 0-15,1 0 1 16,2 3-1-16,-1-2 1 0,1 2-3 16,1 1 3-1,-3 4 0-15,1 0 0 0,2 3 0 16,-1 2-1-16,2 3 1 16,-1 0 0-16,2 3 0 15,-2-2 3-15,3-2-3 16,0 0 0-16,0-3 2 15,0 4-1-15,0-2 2 16,0 1-1-16,0-3 0 16,0-1 0-16,0 3-1 15,0-1 0-15,0 2 1 16,4 0 0-16,1 1-1 16,-1-2 1-16,1-1-2 15,2-3 1-15,-2 0 2 16,2-3-3-16,4 0 0 0,0-1 0 15,2-1 1 1,3 1 0-16,-1-3 0 0,2-1 0 16,0 1 0-16,2-5 0 15,2 0-1-15,-1-1 0 16,2 0 3-16,-1-2-1 16,2 0-2-16,2-1 0 15,-2 1 0-15,1-2-1 16,0 1-5-16,-3-1 0 15,0 0-4-15,0 0 1 16,-2 0 7-16,4 0 0 16,-1 0 0-16,-1 0-9 0,1 0 2 15,-1 0 4-15,-4-4 5 16,2-1 0-16,-3-2 1 16,-1 2-1-16,2 0 1 15,-4-2-1-15,2 0 2 16,-1 1-2-16,-1-2 1 15,0 1-1-15,-3-2 1 16,1 3 1-16,-5-2 10 16,-1-1 0-16,1 1 4 15,-2-3-4-15,-1 0-3 16,0 1-5-16,3-5 5 16,-3 0-2-16,2-4-4 15,-2 2 2-15,-2 0-3 16,2 0 6-16,-3 1 0 0,0 3 6 15,0-2-9-15,0 3 2 16,0-3 3-16,0 3 7 16,-6-1 0-16,-2-2-10 15,1 1 1-15,1-1 0 16,2 1-3-16,-1-4-5 16,1 3 1-16,1-1 3 15,0 0-4-15,1 1 1 16,-5-2-1-16,2 0 1 15,-1 2-1-15,-1 0 1 16,-2 3 0-16,-1 1-1 16,-1 0 2-16,1 0-1 15,-1 0 5-15,2 0-5 0,-1 1 0 16,1 0-1-16,0-1 1 16,0 2-1-16,-3-1 1 15,2 0-1-15,-2-1 0 16,-3 2-1-16,0-1 0 15,-2-2 1-15,-3 2-1 16,-3-1 1-16,1-1 0 16,-4 2 0-16,0 3 0 15,-4 0-1-15,-2 5 0 16,0 2-2-16,-4 0 3 16,-4 0 0-16,1 9-1 15,-2 8 0-15,4 0-13 16,3 5-34-16,10 2-12 0,5 1-46 15,8-2-74-15,4-6-199 16</inkml:trace>
  <inkml:trace contextRef="#ctx0" brushRef="#br0" timeOffset="77038.93">14682 15411 28 0,'0'0'8'0,"0"0"-8"16,0 0 1-16,0 0 31 15,0 0 41-15,0 0-14 16,-25-9 27-16,22 7-17 15,1 0-4-15,1-2-18 16,1 2 16-16,0-1-33 16,0 2-9-16,0 1 6 0,0-1-16 15,0 0-7-15,0 1 3 16,0 0-6-16,0 0 1 16,3 0-2-16,10 0 1 15,3 0-2-15,8 0 2 16,6 0 2-16,4 0 0 15,8 0-1-15,7-3 0 16,7 0-2-16,5 0 4 16,9-3 2-16,10-2-3 15,4 0-1-15,4-2-2 16,4 1 0-16,6-4 2 16,6 2-2-16,3-1 1 15,-7 3-5-15,-7 4 2 0,-12 1-11 16,-9 1 8-16,-9 0 4 15,-5 1 0-15,-1 0 2 16,-1 0-1-16,6 1 0 16,6-2 0-16,2 0 0 15,6 2 0-15,1-2 0 16,1 1-13-16,1-1-19 16,-1-1 24-16,-1-1-3 15,-5 1 7-15,-1 1 3 16,-3 1 1-16,1-2 0 15,-2 1 0-15,-3 3 1 16,4-2 2-16,-1 2-1 16,-2 0 12-16,-1 0-10 0,-5 0-2 15,-5 0 0-15,-3 0-3 16,-5 0 1-16,-4 0 0 16,-1 0 3-16,-2 0 14 15,-1 0 4-15,-1-3-13 16,-1 0-3-16,-5 1 8 15,-6-4-5-15,-1 3 1 16,-6 0 1-16,-6 0 14 16,-4-1-5-16,-1 3 12 15,-5-2-7-15,4 1-12 16,-5 1-9-16,1 1 2 16,-2 0-2-16,0 0 13 15,0 0 3-15,0 0-1 16,0 0-2-16,0 0-4 0,0 0-12 15,0 0-4-15,0 0-83 16,0 0-86-16,0 3 4 16</inkml:trace>
  <inkml:trace contextRef="#ctx0" brushRef="#br0" timeOffset="77173.89">18086 15257 384 0,'0'0'190'16,"0"0"-98"-16,0 0-48 16,0 0-44-16,0 0-145 0,0 0-149 15</inkml:trace>
  <inkml:trace contextRef="#ctx0" brushRef="#br0" timeOffset="91172.47">9375 8383 9 0,'0'0'29'15,"0"0"-26"-15,0 0-2 16,0 0-1-16,0 0-16 15,0 0-5-15,0 0 17 16,0 0 4-16,0 0 3 16,0 0-1-16,0 0-2 15,0 0-6-15</inkml:trace>
  <inkml:trace contextRef="#ctx0" brushRef="#br0" timeOffset="92238.41">9375 8383 19 0,'0'0'32'0,"0"0"-2"0,0 0 7 15,0 0 8-15,0 0 11 16,0 0-14-16,0 0-26 16,0 0-8-16,0 0-5 15,0 0-2-15,0 0-1 16,0-1 4-16,0 0-3 16,0-2 0-16,0 3 4 15,0-2 8-15,0 1 0 16,0-1-7-16,0 0 4 15,0 0 6-15,0 1-3 16,0-1 5-16,0 1-6 16,0 0-4-16,0 1-3 0,0 0-4 15,0-3 4-15,0 3-2 16,0 0 2-16,0 0-4 16,0-3 0-16,0 3 3 15,0 0-3-15,0 0 0 16,0 0-1-16,0 0 4 15,0 0 2-15,0 0 0 16,0 0 0-16,0 0-2 16,0 0 1-16,0 0 0 15,0 0 1-15,0 0-4 16,0 0-1-16,0 0-1 16,0 0-5-16,0 0-3 15,0 0 0-15,0 0-3 16,0 0-5-16,0 0-8 0,0 0-17 15,0 0-1-15,0 0 8 16,0 0 9-16,0 0 6 16,0 0 3-16,0 0 7 15,0 0 5-15,0 0 3 16,0 0-3-16,0 0 2 16,0 0-3-16,0 0-3 15,0 0-6-15,0 0 4 16,0 3 10-16,0 0 1 15,0-1 2-15,0 1-2 16,0-1 0-16,0-2 0 16,-2 1-1-16,2-1-1 0,0 1 1 15,0 1 0-15,0-1 0 16,0 1 0-16,0-2 3 16,0 0-3-16,0 3 0 15,0-2-2-15,0 2 2 16,0 0-3-16,0-2 0 15,0 3 1-15,0-2-12 16,0 0-5-16,0 1-12 16,0 0 18-16,2 0 0 15,-2-3 4-15,3 1-2 16,-1-1 11-16,-2 0 3 16,4 0 10-16,-3 0 8 0,1 0 13 15,1 0-32-15,-2 0 0 16,1-1 1-16,1 0-3 15,-2 1 0-15,-1-2 0 16,2 2 0-16,-1-1 0 16,1-1-1-16,1 2-1 15,-1 0 1-15,3 0-3 16,-4 0-29-16,2 0 29 16,0 0 2-16,-1 0-2 15,1 0-1-15,-1 0-15 16,-2 0 14-16,0-2 5 15,0 2 1-15,0 0 2 16,1 0 1-16,-1 0 7 16,0 0 0-16,0-1-9 0,0 1-1 15,0 0-5-15,0 0-7 16,0 0 3-16,0 0-5 16,0 0 7-16,0 0 5 15,0 0 1-15,0 1 0 16,0 3-33-16</inkml:trace>
  <inkml:trace contextRef="#ctx0" brushRef="#br0" timeOffset="92592.33">9427 8420 3 0,'0'0'46'0,"0"0"-25"15,0 0-21-15,0 0-7 16,0 0-24-16,0 0 22 15,0 0 5-15,0 0 1 16,0 2 3-16,0-2 0 16,2 2 0-16,-1 1 0 15,-1 0 1-15,2-2-1 16,-1 1 0-16,-1 1 0 16,0-3 0-16,0 0 0 15,0 0 2-15,0 0 13 16,0 0 19-16,0 0-16 15,0 0-12-15,0 0-6 16,0 3-1-16,0-3-16 0,0 0 5 16,0 2 5-16,0 1 3 15,0 0-13-15,0-1-8 16,0 0 21-16,0 0-1 16,0 2 5-16,0-2 0 15</inkml:trace>
  <inkml:trace contextRef="#ctx0" brushRef="#br0" timeOffset="92787.04">9427 8420 6 0</inkml:trace>
  <inkml:trace contextRef="#ctx0" brushRef="#br0" timeOffset="93439.54">9427 8420 6 0,'-6'65'54'0,"6"-71"-29"0,0 0 4 0,0 3 4 16,0 0-29-16,0 0 5 15,0 0 5-15,0 1-13 16,0 0 2-16,0 1-1 15,0 1 2-15,0 0 9 16,0 0-9-16,0 0-2 16,0-3-1-16,0 3-1 0,0-2 0 15,0 0 1-15,0 2-1 16,0 0 0-16,0-1 1 16,0 1-1-16,0-1 0 15,0 1 1-15,0 0-1 16,0 0 0-16,0 0 0 15,0 0-9-15,0 0-32 16,0 0 13-16,0 0 10 16,0 1 8-16,0 4 9 15,0-2-6-15,0 0 1 16,0 0-1-16,0 0 7 16,-2-1 0-16,2 1 0 0,-2-3 0 15,2 2 0-15,-1 1-1 16,1-1 1-1,-1-1-3-15,1 0 2 0,0 2 1 16,-2-2-7-16,2 1-2 16,0-1-6-16,0-1 9 15,0 0 5-15,0 0 1 16,0 1 0-16,0-1 1 16,0 0-1-16,0 0 1 15,-1 0 2-15,1 0 9 16,-3 0 7-16,3 0-14 15,0 0-4-15,0 0 1 16,0 0 1-16,0-1-1 0,0 0 1 16,0-1 1-16,0 1 1 15,0 0 6-15,0-1-8 16,0 1-2-16,0 0 0 16,0 1 3-16,0-2-4 15,0 0-1-15,0 1 0 16,0 1-1-16,0-2 2 15,0 2 0-15,4-2-1 16,-2 1 1-16,-1 1-1 16,0 0-18-16,1 0-13 15,-2 0 1-15,0 0 7 16</inkml:trace>
  <inkml:trace contextRef="#ctx0" brushRef="#br0" timeOffset="100144.01">13580 8231 0 0,'0'0'29'15,"0"0"-8"-15,0 0 4 0,0 0 3 16,0 0-13-16,0 0-1 16,0 0 2-16,0 1 4 15,-4-1-4-15,2 0-5 16,0 0 23-16,-2 0-28 15,-1 0-6-15,-1 1-85 16,0 2-29-16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28:07.128"/>
    </inkml:context>
    <inkml:brush xml:id="br0">
      <inkml:brushProperty name="width" value="0.05292" units="cm"/>
      <inkml:brushProperty name="height" value="0.05292" units="cm"/>
      <inkml:brushProperty name="color" value="#FF0000"/>
    </inkml:brush>
  </inkml:definitions>
  <inkml:trace contextRef="#ctx0" brushRef="#br0">9724 2417 150 0,'0'0'168'0,"0"0"-126"16,0 0 41-16,0 0-1 15,0 0-53-15,0 0 34 16,0 0-34-16,0-51-1 15,0 45-8-15,0 4-13 16,0-1 1-16,0 0-3 16,0 2 5-16,0-1 19 15,0 2-11-15,0 0-12 16,0 0 13-16,0-1-4 0,0 1-4 16,0 0-2-16,0 0 3 15,0 0-4-15,0 0-6 16,0 0-2-16,0 3-8 15,-2 21-20-15,-4 17 21 16,-4 14 6-16,-4 13 0 16,-2 5 1-16,3 3-2 15,-2-2 2-15,7-11 0 16,1-10-1-16,4-19 1 16,1-15 3-16,2-13-2 15,0-6-1-15,0 0 10 16,0-9 19-16,3-24-20 15,12-13-9-15,6-10-45 0,-4-2 11 16,-4 5 1-16,-7 5 30 16,-4 6-5-16,-2 4-5 15,0 6 1-15,0 3 7 16,0 7 2-16,0 6-19 16,0 6 13-16,0 8-5 15,0 2-25-15,7 0-23 16,11 13 62-16,3 6-2 15,3 4 2-15,3 9 1 16,-2 2-1-16,-4 1-1 16,-5-4 0-16,-1-7 1 15,-5-10 2-15,-3-7-2 0,-4-5 1 16,-1-2 2 0,0 0 29-16,2-3 79 0,2-18-55 15,3-11-56-15,2-1-27 16,-2-1-8-16,-2-2 7 15,3 6 0-15,2 1-28 16,4 5 34-16,0 8 12 16,-3 3-2-16,1 10 12 15,-1 3 5-15,-3 0 0 16,2 10 11-16,-4 11-2 16,1 7-6-16,-5 8 4 15,-4 8 6-15,0 6-7 0,0 2-2 16,-1-2-5-1,-4-1-1-15,1-6-2 0,3-6-1 16,-1-5-38-16,-2-13-49 16,4-16-166-16</inkml:trace>
  <inkml:trace contextRef="#ctx0" brushRef="#br0" timeOffset="199.22">10185 2680 528 0,'0'0'127'0,"0"0"-111"16,0 0-15-16,0 0-1 0,-18 96 0 15,14-64 2 1,1-4-1-16,3-5 1 0,0-4-2 16,0-5 0-16,6-4 0 15,4-4-54-15,0-6-66 16,2-6-81-16</inkml:trace>
  <inkml:trace contextRef="#ctx0" brushRef="#br0" timeOffset="399.88">10230 2437 615 0,'0'0'45'0,"0"0"78"0,0 0-62 15,0 0-61 1,0 0-6-16,0 0-128 0,-15 6 99 16,30 32-30-16,7 1-65 15,-3-4-216-15</inkml:trace>
  <inkml:trace contextRef="#ctx0" brushRef="#br0" timeOffset="749.28">10512 2934 402 0,'0'0'72'0,"0"0"-30"16,84-96-14-16,-45 49 2 15,3-6-16-15,-3-5-3 16,-5-2 13-16,-12 1 11 15,-8 1 28-15,-14 3-20 16,0 9-11-16,-8 8-18 16,-6 17-3-16,3 9 6 15,8 12-17-15,-3 10-4 16,0 25-44-16,-1 19 48 16,-2 9 0-16,-1 5-1 15,10-2 2-15,0-4-2 0,14-5-1 16,10-7-16-1,2-13-17-15,0-11-16 0,1-11-13 16,-3-15-36-16,-4-1-102 16</inkml:trace>
  <inkml:trace contextRef="#ctx0" brushRef="#br0" timeOffset="1034.78">10614 2684 398 0,'0'0'146'15,"0"0"-146"-15,0 0-19 16,0 0 18-16,0 0 1 16,91 26 4-16,-45-26 16 15,8-3 27-15,5-15-15 16,-3 2-9-16,-5 0-13 16,-15 5-1-16,-14 3-1 0,-11 5 14 15,-10 3 27-15,-1 0-26 16,0 0-23-16,0 8-33 15,0 12 28-15,0 8 5 16,0 7 4-16,0 3-4 16,6 0 0-16,9-2-14 15,5-10-67-15,5-15-34 16,3-11-165-16</inkml:trace>
  <inkml:trace contextRef="#ctx0" brushRef="#br0" timeOffset="1169.55">11134 2363 371 0,'0'0'0'16,"0"0"-18"-16,0 95-9 16,7-48-121-16</inkml:trace>
  <inkml:trace contextRef="#ctx0" brushRef="#br0" timeOffset="2151.08">11424 2713 287 0,'0'0'252'0,"0"0"-132"15,0 0-29-15,0 0-27 16,3-84-52-16,0 67-9 15,-3 4 3-15,0 2-6 16,0 8 0-16,0 3 1 16,0 0-1-16,-12 0-16 15,-6 18-15-15,-5 13 26 16,1 5 1-16,6 6-1 16,7 1-2-16,8 0-1 15,1-2-4-15,0-3 2 16,9-4-5-16,3-3 14 15,3-3 0-15,-5 2 1 0,-4 3-3 16,-6-2 2-16,0 5 1 16,0-4 1-16,-12-1 0 15,-4-3-1-15,-2-7 0 16,-3-6 2-16,1-4-1 16,3-5-1-16,-1-4 3 15,3-2 1-15,0 0 7 16,0 0-11-16,6 0-15 15,3-4 4-15,6-3 8 16,0-1 2-16,13-7-17 16,19-6-18-16,13-8 19 15,13-9 13-15,8-7-7 16,8-9-6-16,-2-7 14 0,-7-3 3 16,-11 3 9-16,-13 10 31 15,-18 7-4-15,-11 12 33 16,-11 9-13-16,-1 11-19 15,0 6-20-15,0 6-17 16,-9 0-7-16,-4 16-3 16,-1 10 9-16,-2 8 1 15,6 3-2-15,3-5 2 16,7-4-1-16,0-4-3 16,0-8-1-16,4-6-13 15,6-6 4-15,1-4 14 16,3 0 5-16,3-15 2 0,2-9 3 15,-2-2-4 1,-5 2-2-16,-6 6 5 0,-6 7 6 16,0 5-2-16,0 4-6 15,0 2-7-15,0 0-30 16,6 7-46-16,0 10 71 16,7 0 3-16,5 0 1 15,9-1-3-15,3-7 2 16,8-8 0-16,1-1-3 15,5-21 5-15,0-16 5 16,-2-12-5-16,-6-6-3 16,-9-1 3-16,-13 2 4 15,-12 0 10-15,-2 3 12 0,-21 5 3 16,-4 5 14 0,1 15 1-16,9 12-11 0,6 7-17 15,7 7-16-15,1 7-12 16,-5 24-39-16,2 17 42 15,2 11 9-15,2 5 0 16,4 2 0-16,19-1 0 16,7-1-20-16,7-10-36 15,9-11-59-15,8-19-27 16,0-19-194-16</inkml:trace>
  <inkml:trace contextRef="#ctx0" brushRef="#br0" timeOffset="2465.77">12419 2838 597 0,'0'0'59'0,"0"0"29"0,0 0-54 15,0 0-26-15,0 0-5 16,64-83 0-16,-40 60 3 16,-2-2 2-16,-2 3 5 15,-3 0 2-15,-9 5 6 16,-3 2-12-16,-5 4 6 15,0 3-14-15,-5 2 0 16,-5 5-1-16,-1 1-8 16,-2 2 8-16,-5 20-16 15,0 6 2-15,3 9 9 16,6 4 4-16,9 1-1 0,0-3-4 16,19-8-6-16,29-9-9 15,18-16 10-15,14-6-2 16,3-5-34-16,-4-23-70 15,-14-9-106-15</inkml:trace>
  <inkml:trace contextRef="#ctx0" brushRef="#br0" timeOffset="2667.46">12160 2462 330 0,'0'0'6'0,"0"0"-5"16,0 0 36-16,110 9 17 16,-65-9 4-16,5 0-28 15,7-2-14-15,1-3-8 16,2 3-8-16,0-1-46 16,-2 0-295-16</inkml:trace>
  <inkml:trace contextRef="#ctx0" brushRef="#br0" timeOffset="2892.06">13047 2900 634 0,'0'0'160'16,"0"0"-132"-16,0 0-28 15,0 0-14-15,0 0 14 16,15 75 2-16,-15-45-2 16,0 2-29-16,0 0-57 15,0-5-87-15,4-13-273 16</inkml:trace>
  <inkml:trace contextRef="#ctx0" brushRef="#br0" timeOffset="5058.39">13578 2450 18 0,'0'0'321'0,"0"0"-181"15,0-77-24-15,0 62 8 16,0 5-47-16,0 7-20 16,0 3-3-16,0 0-54 15,0 11-10-15,0 22-9 16,-2 15 19-16,-6 13-1 16,-4 6-3-16,-7 2 4 15,-1-4 0-15,1-12 2 16,4-17 0-16,9-18 1 0,2-14-2 15,4-4 2-15,0 0 18 16,0-25 42-16,0-14-63 16,17-18-8-16,5-8-32 15,1-3 4-15,-2 0-21 16,-4 1-2-16,-4 6 28 16,-3 14 2-16,3 12 29 15,-4 16 16-15,2 12 0 16,-2 7-16-16,0 5-1 15,1 26-6-15,2 15 5 16,-3 16 2-16,-4 6 0 16,-2 2 1-16,0-5 0 15,-2-10-1-15,3-10 6 0,1-12-4 16,-2-10-2 0,-3-9-16-16,0-7-38 0,0-7-53 15,-8-4-14-15</inkml:trace>
  <inkml:trace contextRef="#ctx0" brushRef="#br0" timeOffset="6360.84">13444 2598 535 0,'0'0'128'0,"0"0"-96"16,0 0-32-16,0 0-45 16,0 0-4-16,0 0 49 15,73-10 20-15,-18 10 10 16,7-12-7-16,4-5-13 15,-2-7-6-15,-7 1 0 0,-10 3-1 16,-16 6 31-16,-13 3 21 16,-12 8 8-16,-6 3 6 15,0 0-38-15,0 0-31 16,0 0-7-16,1 8-18 16,2 13-7-16,7 8 32 15,3 8 0-15,6 1 0 16,2 2 0-16,4 0 1 15,1-7-2-15,-4-5-10 16,-1-11-13-16,0-9 9 16,-1-8-9-16,0 0 24 15,-2-17 4-15,-6-8 2 16,-1-5-6-16,-7-1 5 0,-4-2-2 16,-5 1 8-1,-14 1-10-15,1 4 3 0,1 8 25 16,8 11-10-16,5 4-8 15,4 3-1-15,0 1-10 16,0 0-10-16,0 0-23 16,0 0-10-16,8 0 25 15,5 0 18-15,-3 0 4 16,-3 0 0-16,-3 0 2 16,-4 0 5-16,0 0 19 15,0 0 1-15,0 0-9 16,0 0-5-16,0 0-5 15,0 0-8-15,0 0-4 0,0 0 0 16,0 0 0-16,0 0 0 16,0 0 0-16,0 0-3 15,0 0 2-15,0 0-4 16,0 0-2-16,0 0 3 16,0 0 3-16,0 0 0 15,0 0 1-15,0 0-1 16,0 0-1-16,0 0 0 15,0 0 1-15,0 0 0 16,0 0 1-16,0 0-2 16,0 0-5-16,0 0-10 15,0 0-23-15,0 4 17 0,6 1 23 16,9-1 0 0,9-2 0-16,13-2 3 0,11 0-4 15,13-12 1-15,0-6-3 16,-1 1 1-16,-15 5 2 15,-16 2 0-15,-15 4 1 16,-13 3 1-16,-1 2 13 16,0-1 9-16,0 1-17 15,0 1-7-15,0 0-14 16,-9 4 3-16,-9 15 4 16,-1 9 7-16,-1 3-2 15,7 0 1-15,3 3-1 0,10 1 2 16,0 0-1-1,6-2 0-15,13-9 1 0,6-12-2 16,0-9 2-16,2-3 0 16,2-6 9-16,-2-19 3 15,-2-1-7-15,-6-3 2 16,-10 2-7-16,-9 1 0 16,0 0-5-16,-18 3-5 15,-16 1-11-15,-8 3-48 16,5 5 4-16,7 3 65 15,14 5 11-15,13 1-3 16,3 5-8-16,0-1-72 16,19-1-79-16,16-1 151 15,12-2 8-15,0-1 1 16,0 2 4-16,-5 2-3 16,-9 2-1-16,-9 0 0 0,-11 0-1 15,-6 0-8-15,-4 11-5 16,-1 3 2-16,-2 6 2 15,0 2 2-15,0 0 0 16,0 1 0-16,0-1 0 16,0-2 1-16,0-4-1 15,1-5 0-15,4-4 2 16,-2-3-3-16,0-1 4 16,-1-3 2-16,-1 0 4 15,2 0-5-15,3 3-5 16,1 1-7-16,1 3-28 0,-4 5-31 15,-2 1-36-15,-2-1-52 16,0 0-42-16</inkml:trace>
  <inkml:trace contextRef="#ctx0" brushRef="#br0" timeOffset="6605.43">14687 2089 507 0,'0'0'117'16,"0"0"7"-16,0 0-51 0,0 0-52 15,0 0-21-15,0 0-102 16,-7-27 33-16,30 54 58 15,0 5-49-15,3-1-53 16,4-6-137-16</inkml:trace>
  <inkml:trace contextRef="#ctx0" brushRef="#br0" timeOffset="6993.61">15071 2187 730 0,'0'0'78'0,"0"0"5"16,0 0-83-16,0 0-17 16,0 0-5-16,3 84 22 15,2-31 0-15,1 3-1 16,7-5 1-16,1-6 0 16,-1-11 1-16,0-9-1 15,-5-9-12-15,-1-11-4 16,-5-2 0-16,-2-3 1 15,0 0 15-15,0 0 10 16,-12 0 22-16,-19-4-32 16,-12-2-2-16,2 2 2 15,5 3 6-15,15 1 10 16,8 0-16-16,4 12-5 0,3 8 1 16,4 3-5-1,2-2 0-15,0-1 6 0,3-5-8 16,20-3 3-16,14-8 7 15,17-4-6-15,14-4-29 16,10-19-71-16,-4-7-109 16</inkml:trace>
  <inkml:trace contextRef="#ctx0" brushRef="#br0" timeOffset="7189.1">15483 2539 665 0,'0'0'47'0,"0"0"-47"16,0 0-13-16,0 0 13 15,-45 92 3-15,30-53 4 16,0 3-4-16,3 1 0 16,-2 7-1-16,0 4-2 15,-4-6-48-15,5-10-140 16</inkml:trace>
  <inkml:trace contextRef="#ctx0" brushRef="#br0" timeOffset="7565.12">15629 2112 460 0,'0'0'51'16,"0"0"-51"-1,0 0-2-15,0 0 0 0,0 0 2 16,0 0 21-16,37 19 50 16,9-19 8-16,14 0 4 15,10-13-49-15,6 1-24 16,-1-2-10-16,-2 3 0 16,-13 3-24-16,-15 3-85 15,-19 2-83-15,-21 1-63 16</inkml:trace>
  <inkml:trace contextRef="#ctx0" brushRef="#br0" timeOffset="7737.81">15817 2172 499 0,'0'0'3'0,"0"0"9"16,0 0-1-16,-9 119 16 15,9-61-7-15,0 7-9 16,19 5-4-16,10 2 2 15,7-2 2-15,7-8-11 16,0-15-75-16,-6-20-126 16</inkml:trace>
  <inkml:trace contextRef="#ctx0" brushRef="#br0" timeOffset="9576.86">16043 2479 714 0,'0'0'13'16,"0"0"-8"-16,0 0-5 15,0 0-9-15,0 0 0 16,83 33-1-16,-66-3 8 16,3 4 2-16,-1 4 2 15,-1-1 1-15,-1-1-2 16,-7-5 2-16,-2-7-2 15,-4-7 1-15,-1-7-1 16,-2-7-1-16,-1-1-1 16,0-2 1-16,0-5 24 15,0-18 2-15,0-13-26 16,-5-3-31-16,-1-5 15 16,6 4 11-16,0 0 4 0,30 3-4 15,12 3-23-15,8 8 9 16,-1 2 19-16,-8 9 0 15,-4 7 1-15,-10 7 2 16,-11 1-3-16,-7 0 0 16,-9 4-5-16,0 16-5 15,-6 5 3-15,-21 8 7 16,-6 3 25-16,-4 0-10 16,4-4-11-16,9-3 5 15,8-8-8-15,9-4-1 16,5-4 0-16,2-4-3 15,0-9-8-15,25 0 11 0,10-9 13 16,8-16-1-16,0-4-8 16,-12-3 2-16,-12 4 12 15,-8 2 36-15,-8 4 3 16,-3 5-18-16,0 4-7 16,0 8-3-16,0 1-27 15,0 4-2-15,-1 0-16 16,-5 23-56-16,-3 14 58 15,2 7 13-15,7 2-23 16,13-9-54-16,24-14 24 16,8-12 9-16,6-11-21 15,1-6 11-15,-6-21-30 16,-1-8-96-16,-11-4 34 0,-12 0 51 16,-10 3 96-16,-10 8 229 15,-2 6 16-15,0 5-45 16,0 8-61-16,-2 2-50 15,-1 7-77-15,-1 0-12 16,-6 8-47-16,-2 14 28 16,-1 9 19-16,-1 2-2 15,11-3 0-15,3-6 1 16,0-8-3-16,3-6-12 16,11-10 8-16,2 0 7 15,9-12 1-15,1-17 15 16,0-4-15-16,-8-4 2 0,-5 7 9 15,-8 5 12-15,-4 10-2 16,-1 8 0-16,0 2-9 16,0 5-12-16,0 0-1 15,0 0-10-15,0 0-36 16,2 19 0-16,3 8 43 16,7 2 3-16,4 1 0 15,4-5-6-15,3-11-19 16,1-7 11-16,0-7 5 15,2-4 10-15,0-19 7 16,4-4-5-16,-8-7 0 16,-1 2 3-16,-6 3 4 15,-6 6 23-15,-6 9 23 0,1 5-24 16,-4 9-15 0,0 0-16-16,3 0-9 0,2 22-26 15,3 10 27-15,0 6 8 16,3 3 0-16,-3-7 0 15,-2-9 0-15,1-8 2 16,-7-8-2-16,3-5-2 16,-3-2-16-16,0-2 1 15,0 0 17-15,0-11 12 16,0-10-12-16,-7-9-43 16,3-4-6-16,4-4 16 15,0-6 2-15,11-2 31 16,11-4 9-16,2 4 15 15,-3 4 32-15,1 8-1 0,-4 5-12 16,-5 5-9 0,-2 8-5-16,-5 9-15 0,-5 4-11 15,-1 3-3-15,2 0-10 16,1 12-17-16,0 18 14 16,1 23 9-16,-1 24 3 15,-3 19 0-15,0 11 1 16,0 6 0-16,0-8 1 15,0-8-1-15,-1-8 0 16,1-18 0-16,0-13 0 16,0-15 0-16,3-13-1 15,8-11-3-15,-2-11-5 16,8-8-4-16,7-7 2 0,10-19 10 16,6-16-26-16,-5-6 12 15,-14-5 15-15,-11-4 31 16,-10-4 11-16,0 0-11 15,-18 0 7-15,-4 8-8 16,2 11-4-16,1 7-26 16,2 13 1-16,4 7-1 15,6 6-8-15,1 6-6 16,3 3 0-16,3 0-11 16,0 0-21-16,0 0-6 15,0 0 2-15,1 9 50 16,10-1 0-16,8-2 3 0,12-6 0 15,11 0 2 1,12 0 1-16,2-6-1 0,-3-6-5 16,-4-2 1-16,-7-1 0 15,-5-2-1-15,-14-2 0 16,-6 0 0-16,-12-1 1 16,-5 0 16-16,0 1 7 15,-3-1-8-15,-11 7-1 16,-1 1-7-16,2 7-8 15,1 5-1-15,2 0-5 16,-7 22-4-16,-1 11-9 16,-2 11 17-16,6 2-1 15,9 1 3-15,5-6-4 0,15-9-6 16,18-8 3 0,6-9-3-16,7-7-5 0,3-6-28 15,2-2-65-15,0-10-46 16,-8-14-303-16</inkml:trace>
  <inkml:trace contextRef="#ctx0" brushRef="#br0" timeOffset="9924.01">18224 2399 780 0,'0'0'40'0,"0"0"13"16,0 0-34-16,0 0-19 0,0 0-15 15,0 0-22-15,8 3 35 16,3 30 2-16,-2 7-1 16,-1 0-3-16,-5 0 4 15,-1-8 0-15,-2-12 3 16,0-8-3-16,0-8 1 16,0-4 1-16,0 0 9 15,0 0 33-15,0-13 34 16,-2-10-60-16,-2-8-18 15,-1-3 0-15,5-2-8 16,0 3-2-16,5 6 1 16,15 5-9-16,12 5-19 15,4 10 0-15,4 3 3 16,8 4-55-16,-1 0-55 0,0 11-68 16</inkml:trace>
  <inkml:trace contextRef="#ctx0" brushRef="#br0" timeOffset="10085.39">18613 2564 771 0,'0'0'24'0,"0"0"-24"16,0 0-19-16,0 0 18 16,-25 91 1-16,11-45 0 15,0 2 1-15,-2-1-1 16,2-4-12-16,-5-5-96 0,-1-10-120 15</inkml:trace>
  <inkml:trace contextRef="#ctx0" brushRef="#br0" timeOffset="11188.87">19033 2363 327 0,'0'0'162'15,"0"0"-31"-15,-26-95-40 16,12 66 2-16,3 11-37 16,3 7-17-16,4 8-20 15,4 3-19-15,0 1-3 16,0 29-46-16,-3 20 47 16,-6 17 0-16,-8 13 4 15,-6 5-3-15,-5 0 3 16,-1-10-1-16,5-17-1 0,7-19-1 15,6-20 0-15,8-15 1 16,3-4 2-16,-2-4 37 16,2-25 1-16,0-15-40 15,0-11-10-15,0-4-5 16,8-3-17-16,4-1-19 16,3 5-68-16,9 2 59 15,6 12 17-15,4 8 43 16,0 12 3-16,-7 14 6 15,-5 10 0-15,-10 0-9 16,-4 20-4-16,-1 9 2 16,-4 4 2-16,-1-2 1 15,-2-3 2-15,0-2 5 0,-7-2-7 16,-7-4 7 0,-4-3-2-16,-1-3 2 0,-2-3-1 15,-3-3 7-15,0 0 9 16,8-1-5-16,2 3-12 15,7 2-6-15,5 5-1 16,2 2-1-16,0 5-2 16,12-1 3-16,12 0 2 15,13-6 0-15,4-5 3 16,4-5 2-16,1-4-6 16,0-3-1-16,-3 0-58 15,-1-12-136-15</inkml:trace>
  <inkml:trace contextRef="#ctx0" brushRef="#br0" timeOffset="12537.84">19224 2624 353 0,'0'0'0'15,"0"0"0"-15,0 0 53 16,79-7 20-16,-39-8 13 15,0-5-24-15,-2-1 4 16,-10 2-3-16,-7 0-16 16,-9 2-10-16,-9 0-16 15,-3 0-7-15,-3 0-8 16,-15 4-6-16,-1 6-2 0,-1 6-2 16,1 1-1-16,4 4-8 15,3 17-2-15,3 6-8 16,9 5-2-16,0 5-11 15,22 0-1-15,23-6-3 16,15-11 10-16,10-17 13 16,7-3 12-16,-8-23 5 15,-11-12 12-15,-16-6 3 16,-12-8 19-16,-12 1-15 16,-17-10-7-16,-1 2 12 15,-24 3-7-15,-9 5 7 16,1 17 1-16,9 14 9 0,13 11-18 15,4 6-16-15,-1 8-7 16,1 30-52-16,-1 20 48 16,6 17 8-16,1 7 2 15,24 3 0-15,15-7 1 16,7-12-19-16,5-16-23 16,-2-21 5-16,-4-17 31 15,-3-12 6-15,-2-12 5 16,2-20-5-16,-7-9-6 15,-9-5-23-15,-15 3 29 16,-11 3 10-16,-10 7 34 16,-9 10-22-16,-1 7 13 15,8 11-11-15,1 5-24 0,-5 1-7 16,-1 19-4-16,-6 5 6 16,4 5 4-16,3 2-1 15,6 3-4-15,7 2 2 16,3-6-14-16,6-7-5 15,21-14 10-15,6-10 13 16,5 0 12-16,-3-22 0 16,-2-4-5-16,-13-2 4 15,-6 0-6-15,-11 1 33 16,-3 4 4-16,0 6-15 16,-4 6-20-16,-3 5 10 15,4 6-17-15,0 0-4 0,2 0-42 16,1 16 5-1,0 8 39-15,0 6 0 0,7 2-3 16,16-2-5-16,7-3 2 16,5-12-12-16,-1-11 1 15,1-4 19-15,-3-5 12 16,-4-16 17-16,-5-6-16 16,-4-2-10-16,-9 2 6 15,-6 1-9-15,-4 9 0 16,0 2 8-16,0 7-5 15,0 4 18-15,-2 3-16 16,0 1-5-16,2 0-10 16,0 6-37-16,0 14 35 15,0 10 12-15,6 5 0 16,14 2 0-16,8-4 0 0,6-11-20 16,4-10 5-16,2-12 14 15,-6 0 2-15,-4-15 3 16,-6-11-2-16,-9-3-2 15,-7-3-14-15,-4 3 14 16,-4 6 7-16,0 5 13 16,0 8 9-16,0 6 26 15,0 3-37-15,0 1-11 16,0 0-7-16,0 5-29 16,0 12 21-16,0 6 7 15,0 7 1-15,0-1 0 16,3-2 0-16,7-8 0 0,-2-9-7 15,-1-7 6-15,2-3 1 16,3-3 12-16,6-17 2 16,0-6-14-16,0 1-8 15,-8 5-4-15,-1 5 8 16,-4 6 3-16,-1 6 0 16,-1-2 2-16,-3 5 4 15,0 0-3-15,0 0-2 16,1 0-14-16,7 13 1 15,5 9 2-15,4 6 11 16,5 5 0-16,5-6 1 16,0-3 0-16,-5-9 4 15,2-8-5-15,-2-5-25 0,-2-2-24 16,-5-12-44 0,-6-17-257-16</inkml:trace>
  <inkml:trace contextRef="#ctx0" brushRef="#br0" timeOffset="12705.61">20626 2266 842 0,'0'0'47'0,"0"0"-47"16,0 0-109-16,0 0-21 15,0 0 91-15,0 0-78 16,67 56-85-16</inkml:trace>
  <inkml:trace contextRef="#ctx0" brushRef="#br0" timeOffset="12949.68">19771 2334 547 0,'0'0'154'0,"0"0"-114"16,0 0-21-16,0 0 16 15,0 0 0-15,0 0-13 16,-21-26-22-16,33 20-6 0,18-2 0 16,18-5-1-16,15-2-6 15,7 3-30-15,6 0-48 16,7 2-113-16</inkml:trace>
  <inkml:trace contextRef="#ctx0" brushRef="#br0" timeOffset="16536.51">9855 3297 114 0,'0'0'86'0,"0"0"-1"15,0 0-59-15,0 0 8 16,0 0 0-16,0 0 40 15,-10-46-51-15,8 37 12 16,-2 2 6-16,2 1 14 16,-2-2-21-16,1 4-1 15,0 3-11-15,1-1-14 0,2 2 2 16,-1 0-10-16,1 0-2 16,0 0-1-16,0 0 2 15,0 0-3-15,3 0-19 16,21 0 6-16,13 0 15 15,24 0 2-15,26 0 0 16,30 5-13-16,31-5-29 16,28 0 29-16,13 0-54 15,3-12 49-15,-9-7-48 16,-15-1 66-16,-12-4 9 16,-20 0 8-16,-14 0 21 15,-15 2-16-15,-21 5 4 0,-18 5-12 16,-18 4-8-1,-20 4-4-15,-17 1-2 0,-6-1 0 16,-7 3-17-16,0 1 16 16,0 0 1-16,-20 0 9 15,-10 0-9-15,-5 5-33 16,2 2-89-16,14-6-148 16</inkml:trace>
  <inkml:trace contextRef="#ctx0" brushRef="#br0" timeOffset="16706.6">12115 3090 538 0,'0'0'111'0,"0"0"-42"15,0 0-69-15,0 0-149 16,0 0 50-16,0 0-114 15</inkml:trace>
  <inkml:trace contextRef="#ctx0" brushRef="#br0" timeOffset="31669.71">13450 3120 86 0,'0'0'55'0,"0"0"-12"16,0 0 53-16,0 0-40 15,0 0-11-15,0 0 2 16,0 0 5-16,0 0-24 16,-57-51-10-16,48 44 21 15,3 1-8-15,0 0 35 16,2 3-46-16,1-1-5 15,1 1 4-15,1 2-14 16,1 1-5-16,0 0-6 0,0 0-32 16,0 0-24-1,0 0 15-15,0 0 21 0,0 0 16 16,0 0 6-16,7 4 0 16,8 5 2-16,9 2 1 15,9 0-2-15,15-1 1 16,14-3-9-16,20-5 11 15,18-2 2-15,21 0-2 16,9-4-2-16,11-6-4 16,4-2-12-16,-11-2 18 15,-8 1 0-15,-16 3 4 16,-19 1-3-16,-18 1 5 16,-16 1-2-16,-18 2 11 15,-15 1 2-15,-14 1 9 0,-6 3 34 16,-4-2 23-1,0-1-9-15,0 1-26 0,0-1-48 16,-5-1-6-16,-10 4-7 16,-3 0-39-16,-3 0-25 15,0 12-25-15,5 1-2 16,2-1-47-16,3-6-163 16</inkml:trace>
  <inkml:trace contextRef="#ctx0" brushRef="#br0" timeOffset="31822.72">14788 3053 149 0,'0'0'366'0,"0"0"-256"0,0 0-73 16,0 0-37-16,0 0-116 15,0 0 10-15,-39 27 50 16,21-11-183-16</inkml:trace>
  <inkml:trace contextRef="#ctx0" brushRef="#br0" timeOffset="51782.51">15943 3103 87 0,'0'0'100'0,"0"0"-10"0,0 0-34 16,0 0 0-16,0 0-16 15,0 0 12-15,0 0-31 16,-6-29 4-16,4 25-8 16,1 1 21-16,-1-2 5 15,0 0-29-15,2 3 4 16,-1 0-3-16,1 2-6 15,-2 0-9-15,1-1-4 16,1 1-8-16,0 0 7 16,0 0 4-16,0 0 1 15,0 0-1-15,0 0 0 16,0 0-6-16,0 0-11 16,0 0-13-16,0 0-3 0,0 0-8 15,0 0 36-15,6 0 6 16,13 1 2-16,8 2 2 15,13-2 3-15,17-1-3 16,10 0-1-16,12 0 0 16,8 0-1-16,7 0-1 15,7-4-1-15,6-2 0 16,1-3 0-16,2-3 0 16,-2 1 1-16,-7 1-1 15,-4 5-2-15,-8-1 2 16,-5 4 0-16,-5-2 0 15,-4 1 0-15,-8 1 0 16,-9-3 0-16,-12 2 2 16,-6 0-1-16,-13-1 3 0,-12 1 18 15,-6 2 28-15,-6 1 24 16,-1-1-9-16,-2 1-33 16,0 0-16-16,0 0-14 15,0 0 3-15,0 0-3 16,0 0-2-16,0 0 2 15,0 0-2-15,0 0 0 16,0 0-1-16,0 0-1 16,0 0-7-16,0 0-17 15,6 0-53-15,3 0-21 16,3 1-34-16,3-1-202 0</inkml:trace>
  <inkml:trace contextRef="#ctx0" brushRef="#br0" timeOffset="51945.56">17830 2959 474 0,'0'0'80'16,"0"0"35"-16,0 0-23 16,0 0-91-16,0 0-1 15,0 0-211-15,4 5 52 16,-4 3-70-16</inkml:trace>
  <inkml:trace contextRef="#ctx0" brushRef="#br0" timeOffset="52648.7">17785 2992 242 0,'0'0'104'16,"0"0"-3"-16,0 0-73 15,0 0-18-15,0 0 5 16,0 0-12-16,15 0 9 15,8 0 8-15,5 0 5 16,7 0-3-16,8 0-9 16,12-4-6-16,14 0-6 15,8-2 5-15,1 0-4 16,-4-2-2-16,-12 3 4 0,-14-3-4 16,-11 5 3-16,-16 1 2 15,-10 0 11-15,-9 2 11 16,-2-2 40-16,0 2-12 15,0-1-15-15,0 1-17 16,0 0-23-16,0-2-9 16,-7 2-6-16,-8 0-126 15,-4 0-31-15,3 5-4 16</inkml:trace>
  <inkml:trace contextRef="#ctx0" brushRef="#br0" timeOffset="52793.63">18392 2963 262 0,'0'0'58'0,"0"0"-58"0,0 0-76 16,0 0-18-16</inkml:trace>
  <inkml:trace contextRef="#ctx0" brushRef="#br0" timeOffset="54982.59">15848 2230 42 0,'0'0'49'16,"0"0"-28"-16,0 0 4 16,0 0 1-16,0 0 39 15,0 0-17-15,0-11 9 0,0 9-19 16,0-2-11 0,0 4 14-16,0-3 7 0,0 0-43 15,0 1 6 1,0-1-7-16,0 0 16 0,0 2 0 15,0-1-16-15,0 0 7 16,0 1 21-16,0-1 6 16,0 0-20-16,0 1 2 15,0 1 0-15,0-1-6 16,0-2-4-16,0 3 8 16,0-2 10-16,0 1-11 15,0 1 0-15,0-2-3 16,0 0 0-16,0 2-2 15,0 0-2-15,0 0-9 16,0 0 1-16,0 0-1 0,0 0-1 16,0 0 0-16,0 0 0 15,0 0-11-15,0 8 2 16,2 12 8-16,5 12-2 16,-2 4 3-16,1 5 0 15,-5 3 1-15,2-2-1 16,3-1 0-16,-1-1 1 15,4 2-1-15,1-4 1 16,3-2-1-16,-1-3 0 16,0-5 0-16,-3-4 0 15,-1-5 0-15,-5-4 0 16,0-2 0-16,-3-2 1 16,0 1-1-16,0 0-1 0,0 3 1 15,0-1 0-15,0-4 0 16,0 0 1-16,0-7-1 15,0-1 1-15,0-1-1 16,0-1 1-16,0 0 0 16,0 0 5-16,0 0 1 15,0 0 17-15,0 0 10 16,0 0 4-16,0 0 0 16,0-3-22-16,0-3-14 15,0 2-1-15,0 1-1 16,0 2-3-16,0 1-7 15,0 0-49-15,0 4-136 0,0 3-3 16,-2-2-90 0</inkml:trace>
  <inkml:trace contextRef="#ctx0" brushRef="#br0" timeOffset="55156.38">16026 2823 450 0,'0'0'124'0,"0"0"-16"16,0 0-12-16,0 0-62 15,0 0-34-15,0 0-52 16,-24-10-161-16,15 20 51 16</inkml:trace>
  <inkml:trace contextRef="#ctx0" brushRef="#br0" timeOffset="58509.69">16770 2413 41 0,'0'0'157'16,"0"0"-73"-16,0 0-29 15,0 0-27-15,0 0-6 16,0 0 31-16,0 0-18 16,0-16-16-16,0 11-14 15,0 2 7-15,0 0-3 16,2-3-2-16,-2 3 10 16,1 1 7-16,-1 2 31 15,0 0-18-15,0 0-26 16,0 0-9-16,0 0-2 15,0 0 0-15,0 0-3 16,0 0 2-16,0 0-1 0,0 0-3 16,3 0-12-16,0 0-22 15,3 1 26-15,1 9 13 16,2 1 2-16,1 3-2 16,-4 3 0-16,2 3 0 15,0-1 0-15,-5 4 0 16,3-3 0-16,-3-2 0 15,-3 1 0-15,0-2 0 16,0-3 0-16,0-2-1 16,0-3 1-16,0-2 0 15,0-1 0-15,0-4 0 16,0 1 0-16,0-3 0 16,0 0 1-16,0 0 3 0,0 0 5 15,0 0 24 1,0 0 38-16,1-10 18 0,8-9-89 15,5-1-23-15,2-4-1 16,1 0 22-16,-2 0 2 16,-2 4 2-16,-2 2-2 15,-1 2-9-15,-3 5-14 16,-1 0 10-16,1 4 10 16,1 0-9-16,0 1 7 15,4 2-7-15,4-3 6 16,-1 2 5-16,1 3-2 15,-2 0 6-15,-4-1-3 16,-3 3 1-16,-2 0-2 16,-2 0 0-16,-1 5-2 0,-2 12-4 15,0 4-1-15,0 7 8 16,0 3 2-16,-2 0 1 16,-9-2-2-16,2-3 1 15,-1-4 1-15,4-6-3 16,3-5 1-16,2-4-1 15,-1-4 1-15,2-1-1 16,0-2 0-16,0 1-2 16,0-1-26-16,0 0-74 15,0 0-156-15</inkml:trace>
  <inkml:trace contextRef="#ctx0" brushRef="#br0" timeOffset="59301.94">17297 2404 55 0,'0'0'107'15,"0"0"10"-15,0 0-20 16,0 0-23-16,0 0-26 16,0 0-22-16,-3-20-6 15,-3 19 1-15,3 0-1 16,-4 1-19-16,3 0-2 16,-5 0-1-16,0 4-2 15,1 7 1-15,0 1 1 16,4 5 0-16,2 2-3 15,2 3 4-15,0-1 0 0,0 0-1 16,2 0 1-16,10-4-20 16,-2-2-1-16,-1-1 1 15,2-3 16-15,-6-3 5 16,-2-1 0-16,-1-2 0 16,-2 2-2-16,0-2 0 15,0 2 1-15,-3 1 1 16,-6-4 4-16,-5 4 2 15,4-3 3-15,-2-2-2 16,2 1 0-16,0-2 1 16,2-2 1-16,2 0 0 15,-2 0 13-15,4 0-9 16,-2 0-7-16,1 0-6 16,-2-2-69-16,1-1-16 15,0 1-290-15</inkml:trace>
  <inkml:trace contextRef="#ctx0" brushRef="#br0" timeOffset="59589.15">17248 2409 362 0,'0'0'214'0,"0"0"-126"0,0 0-59 16,0 0-29-16,0 0-27 15,0 0 0-15,-4 17 26 16,4 15 1-16,0 5 1 16,-5 5 1-16,-9 2-2 15,-7-1-2-15,-4 0-9 16,-3 0-28-16,-4-3-41 15,0-6-48-15</inkml:trace>
  <inkml:trace contextRef="#ctx0" brushRef="#br0" timeOffset="61458.03">18229 2349 181 0,'0'0'38'0,"0"0"-16"0,0 0-22 15,0 0-13-15,0 0-24 16,0 0 21-16,-19 0 5 15,16 0 11-15,1 0-1 16,2 0 0-16,-1 0 1 16,1 0 0-16,0 0 2 15,-3 0 8-15,3 0 10 16,0 0 9-16,0 0 5 16,-2 0 43-16,1 0-21 15,-1 0 30-15,-2 0-41 16,3-3 8-16,1 1-21 15,0-1 17-15,-1 3-18 0,1 0-8 16,0 0-15 0,0 0-8-16,0 0-3 0,0 0-14 15,0 0-7-15,5 11 24 16,7 3 0-16,-1 6 0 16,0 0 0-16,-5 4-30 15,-5-1-28-15,-1 2-2 16,0-5-46-16,-7-4-137 15</inkml:trace>
  <inkml:trace contextRef="#ctx0" brushRef="#br0" timeOffset="61629.25">18295 2634 66 0,'0'0'421'0,"0"0"-370"16,0 0-51-16,0 0-136 16,0 0-44-16,0 0-31 15</inkml:trace>
  <inkml:trace contextRef="#ctx0" brushRef="#br0" timeOffset="73875.4">18850 2266 45 0,'0'0'224'0,"0"0"-95"16,0 0-84-16,0 0 26 16,0 0-46-16,0 0 1 15,0 0-12-15,0-27-4 16,0 27-10-16,0 0-3 0,0-1-4 16,0 0 5-1,0 1 2-15,0 0 3 0,0 0 0 16,0 0 1-16,0 0-3 15,0 0-1-15,0 0 0 16,0 0 0-16,0 0 0 16,0 0-1-16,0 0-1 15,0 0-1-15,-2 0 2 16,1 0-1-16,-2 0 2 16,0 0 1-16,1 0 0 15,-1 0-1-15,1 0 1 16,-1 0-1-16,2 0 3 0,-1 0-3 15,2 0 1-15,-1 0 0 16,1 0-1-16,-3 0 1 16,3 0-1-16,0 0 0 15,0 0 0-15,0 0 0 16,0 0-1-16,0 0 0 16,0 0 1-16,0 0 0 15,0 0 0-15,0 0-4 16,0 0-16-16,10 0 20 15,10 0 1-15,4 0 3 16,0 0-4-16,-2 0-29 16,-4 4-70-16,-6 4-59 15</inkml:trace>
  <inkml:trace contextRef="#ctx0" brushRef="#br0" timeOffset="74843.34">18872 3009 192 0,'0'0'89'15,"0"0"-10"-15,0 0-29 16,0 0 9-16,0 0 3 15,0 0-11-15,-12-6-11 16,12 4-12-16,0 2-28 16,10-3 0-16,22 0 0 15,17 0 1-15,13 0 4 16,15 1-5-16,22-2 1 16,22-4 2-16,18 1-1 0,18-1 2 15,2 1-4-15,-12 2 0 16,-10-1-7-16,-18 1 4 15,-18-1-10-15,-16 0-3 16,-19 0 12-16,-18 1 8 16,-17 0 0-16,-14 1 3 15,-7 1 1-15,-9 3-3 16,-1 0 1-16,0 0-3 16,0 0 3-16,0 0 3 15,0 0 1-15,-7 0-9 16,-6 0-1-16,-10 7-41 15,-1 6-55-15,3-6-144 0</inkml:trace>
  <inkml:trace contextRef="#ctx0" brushRef="#br0" timeOffset="83737.72">20607 2983 3 0,'0'0'142'0,"0"0"-81"0,0 0-29 16,0 0 12-16,0 0 6 15,0 0-16-15,0 0-17 16,0 0-10-16,0 0 3 16,0 0-6-16,0 0 9 15,11 0 12-15,4 0-8 16,9 0-6-16,10 0 7 15,11 0 0-15,8 0 4 16,9 0-10-16,9 1-5 16,6 2-1-16,-1 2-6 15,-1-3 1-15,-7 1-2 16,-10 0 1-16,-10-2 0 0,-14 1 2 16,-13-2 4-1,-10 0-5-15,-8 0 3 0,-3 0 54 16,0 0 15-16,0 0-45 15,0 0-28-15,-5 0-46 16,-16 2-146-16,-2-1-72 16</inkml:trace>
  <inkml:trace contextRef="#ctx0" brushRef="#br0" timeOffset="83904.5">21314 3020 25 0,'0'0'408'0,"0"0"-346"16,0 0 2-16,0 0-64 15,0 0-45-15,0 0-110 16,-11 10-7-16</inkml:trace>
  <inkml:trace contextRef="#ctx0" brushRef="#br0" timeOffset="85569.17">21054 3110 5 0,'0'0'23'16,"0"0"-17"-16,0 0 1 16,0 0 2-16,0 0-9 15,0 0 0-15,5 7 0 16,-5-6 0-16,0 2 1 16,0 0 1-16,0 3-2 0,0-1-5 15,-4 1-2-15,1-2-34 16</inkml:trace>
  <inkml:trace contextRef="#ctx0" brushRef="#br0" timeOffset="94527.43">5048 8229 245 0,'0'0'88'0,"0"0"-23"16,0 0-26-16,0 0-1 16,0 0-11-16,0 0 9 15,0 0 3-15,-6-25-2 16,3 20 0-16,3-1-18 15,-1 0-2-15,-1 1-1 16,2 0 12-16,-3 2-12 16,3 2-8-16,0-1 2 15,0 2-2-15,0 0-8 0,0 0 0 16,0 0-2-16,0 0-7 16,0 7 7-16,0 6 2 15,3 3-2-15,4 3 2 16,0 0 3-16,1-1-3 15,1-2 0-15,0-6 0 16,-3 0 1-16,5-6-1 16,0 1 0-16,3-5 1 15,4 0 3-15,6-5 2 16,6-18-2-16,7-7-3 16,-3-5 0-16,-1-3 0 15,-3-1 4-15,-3-2-2 0,-5 1 5 16,-4 5-1-1,0 5 7-15,-11 10-1 0,-2 4-5 16,-2 7-7-16,-3 5 3 16,1 4-4-16,-1 0-35 15,0 11-128-15,-4 9 56 16,-8 0-146-16</inkml:trace>
  <inkml:trace contextRef="#ctx0" brushRef="#br0" timeOffset="94693.21">5248 8157 458 0,'0'0'54'0,"0"0"28"0,0 0-18 16,0 0-64-16,0 0-8 15,0 0-114-15,-11 49-80 16</inkml:trace>
  <inkml:trace contextRef="#ctx0" brushRef="#br0" timeOffset="98120.88">10605 7596 223 0,'0'0'101'16,"0"0"-15"-16,0 0 6 15,0 0-60-15,0 0 14 0,0 0-4 16,0 0-1-16,0-21-4 15,0 21 0-15,0-2-6 16,0 2-8-16,0 0-4 16,0 0-18-16,0 0-1 15,0 0-7-15,0 0-8 16,0 13 10-16,2 3 4 16,5 3 2-16,5 0 0 15,-1 1-1-15,-1-6 0 16,3-3 0-16,-1-6 0 15,6-5 0-15,11 0 4 16,12-22 7-16,12-12-1 16,9-7-9-16,-4 1 4 15,-8 3 8-15,-4 2-4 0,-12 4 3 16,-5 5-7-16,-11 5 5 16,-4 4-6-16,-6 6-2 15,-5 6 0-15,-3 4-2 16,0 1 0-16,0 0-36 15,0 9-113-15,-1 13 48 16,-15-2-53-16,-3-9-243 16</inkml:trace>
  <inkml:trace contextRef="#ctx0" brushRef="#br0" timeOffset="98270.44">11124 7475 520 0,'0'0'80'16,"0"0"22"-16,0 0-63 16,0 0-39-16,0 0-99 15,0 0 23-15,-75 101-158 16</inkml:trace>
  <inkml:trace contextRef="#ctx0" brushRef="#br0" timeOffset="103098.91">14196 7669 130 0,'0'0'159'16,"0"0"-109"-16,0 0 8 15,0 0-19-15,0 0-15 0,0 0-10 16,0-35 13-1,0 32 10-15,0 0-3 0,0-1-9 16,0 1 19-16,0 0-11 16,0-1 0-16,0 1 1 15,0-1-12-15,0 3 1 16,0 1-1-16,0 0-11 16,0 0-1-16,0 0-4 15,0 0-6-15,0 0-2 16,0 0-2-16,0 0-4 15,3 1-1-15,3 8 9 16,8 7 1-16,-1 0-1 16,1 0 0-16,0-2 0 0,-1-3 3 15,-2-2-3 1,-2-5 0-16,1-3 0 0,0-1 1 16,10 0 1-16,3-13 4 15,15-15-4-15,7-9 1 16,3-6-2-16,4 1 5 15,-5 1 13-15,-6 3 11 16,-3 6-18-16,-8 9-5 16,-7 3-6-16,-7 5 0 15,-7 7 1-15,-4 3-2 16,-4 4 2-16,-1 1-2 16,0 0 0-16,0 0-2 15,0 0-7-15,0 0-36 16,0 7-46-16,0 6 29 0,0 4-20 15,-6-3-68 1,-3-11-196-16</inkml:trace>
  <inkml:trace contextRef="#ctx0" brushRef="#br0" timeOffset="103273.29">14808 7429 491 0,'0'0'83'0,"0"0"7"16,0 0-32-16,0 0-58 15,0 0-147-15,0 0 85 0,-37 85-139 16</inkml:trace>
  <inkml:trace contextRef="#ctx0" brushRef="#br0" timeOffset="109509.65">18538 7710 191 0,'0'0'86'0,"0"0"-6"16,0 0 4-16,0 0-37 16,0 0-8-16,0 0-7 15,0 0-4-15,-2-78-9 16,1 71 21-16,-1 2 4 16,2 0-30-16,-1 3 0 15,1 2 16-15,0 0-18 16,0 0-8-16,0 0-4 15,0 0-2-15,0 0-4 16,0 0-3-16,0 3 0 16,0 13 9-16,0 4 0 15,0 6 0-15,0 0 0 0,1-2 0 16,5-3-1-16,0-9-6 16,1-2-5-16,1-6 11 15,7-4 1-15,9 0 0 16,15-20 13-16,14-15-6 15,9-11 6-15,6-4-10 16,1-2 4-16,-4 0 6 16,-10 2 7-16,-10 7 8 15,-10 6-7-15,-13 7-11 16,-7 8-1-16,-7 8-2 16,-4 3 2-16,-3 6 0 15,-1 5-6-15,0 0-3 16,0 0-3-16,0 3-56 0,-12 17-13 15,-6 3 44-15,1 4-48 16,5-1-40-16,9-9-79 16,3-9-115-16</inkml:trace>
  <inkml:trace contextRef="#ctx0" brushRef="#br0" timeOffset="109663.59">19148 7447 387 0,'0'0'54'16,"0"0"-8"-16,0 0-38 0,0 0-8 15,0 0-4 1,-91 95-44-16,74-67-102 0,3-11-99 16</inkml:trace>
  <inkml:trace contextRef="#ctx0" brushRef="#br0" timeOffset="120548.31">9526 8548 78 0,'0'0'27'0,"0"0"-10"15,0 0-3-15,0 0 22 16,0 0-3-16,0 0-13 16,0 0 0-16,-6-1 9 15,4-1-16-15,-1 2 2 16,0-2 15-16,3-1-9 0,-2 3-8 15,2 0-4-15,-2-2 0 16,1 0 20-16,0 0 6 16,-2-1 3-16,3 0-8 15,-3-1 1-15,3 1 3 16,-1 2-11-16,-1-1 0 16,2 1-18-16,0 0 2 15,0 1-3-15,0 0 4 16,0 0-1-16,0 0-6 15,0 0 4-15,0 0 0 16,0 0 5-16,0 0-10 16,0 0 0-16,0 0-23 15,15 0 23-15,9 0-7 0,0 0 6 16,3 0-2-16,3 0 3 16,-1 0 0-16,1 0 3 15,2 0-3-15,-2 0 1 16,4 0-1-16,1 0 1 15,1 0-1-15,0 0 0 16,1-2 1-16,-1-1-1 16,2-1 0-16,0 1 0 15,-4 2 0-15,-4-2 2 16,-2 3-2-16,-2 0 0 16,-3 0 0-16,-2 0 0 15,1 0 0-15,1 0-2 0,-1 0 1 16,1 0 1-16,0 0 0 15,-1 0 1-15,-1 0-2 16,0-1 2-16,1-3-1 16,-2-2 0-16,0 2 2 15,4-2 0-15,-2 0-2 16,1 3 1-16,-1-2-1 16,0 2 0-16,0-1-1 15,2 2 1-15,0-1 0 16,4-2 0-16,0 1 0 15,0-1 0-15,1 2 2 16,-1-1-2-16,-1 2 2 0,-2 2-2 16,2 0 1-1,-3 0-1-15,0 0 0 16,-6 0 0-16,0 0 0 0,-1 0 0 16,-1 0 0-16,0 0 0 15,-6 1 0-15,1 1 0 16,-1 1 2-16,-1 0-4 15,3 2 2-15,0-1 0 16,0-1-1-16,3 2 1 16,-2-3 0-16,2-1 1 15,3-1-1-15,-2 0 0 16,0 0 0-16,-3 0 2 16,-6 0-1-16,2 0-1 15,1 0 0-15,1 0 0 16,1 0 0-16,1 0 0 0,-2 0 1 15,-2 0-1-15,0 0 0 16,-3 0 0-16,1 0 0 16,-2 0 0-16,-2 0 1 15,-3 0 1-15,1 0 19 16,-1 0 15-16,0 0-15 16,0 0-18-16,0 0-3 15,0 0 0-15,0 0 0 16,0 0 0-16,0 0 0 15,0 0 0-15,0 0 4 16,0 0 0-16,0 0 8 16,0 0 5-16,0 0-11 15,0 0-6-15,0 0-6 0,0 0-33 16,-10 2-40-16,-5 10-36 16,-2 1-24-16</inkml:trace>
  <inkml:trace contextRef="#ctx0" brushRef="#br0" timeOffset="127444.07">12644 8545 156 0,'0'0'52'0,"0"0"28"15,0 0-23 1,0 0 0-16,0 0-11 0,0 0-1 16,0 0-24-16,0-17 3 15,0 17-4-15,0 0-4 16,0 0 2-16,0 0-2 15,0 0 1-15,0 0-6 16,0 0-11-16,0 0-4 16,9 0-5-16,8-4 2 15,5 3 7-15,5-2 2 16,3 0-2-16,7 0-1 16,2-3 1-16,3-1 0 15,4-2 3-15,3-2-3 0,3-2 1 16,2 1 1-16,3 0-1 15,0 1 2-15,3 2-3 16,0 4 0-16,-2 1-2 16,-4 1-14-16,-5 3-5 15,-7-1 7-15,-5 1 8 16,-6 0 5-16,0 0 2 16,-3 0-2-16,-3 0 2 15,2 0-1-15,0 0 0 16,0 0 0-16,-1 0 0 15,3 0 0-15,1 0 1 16,6 0-1-16,2 0 0 0,8 0 0 16,-2-3 1-16,-1 1-1 15,-6-1-1-15,-1 0 1 16,0 1-1-16,0-1 1 16,8 0 0-16,0 0 0 15,2-1 0-15,0 0-1 16,-4 1 1-16,0-2 0 15,-5 4 0-15,-1-2 0 16,1 2 0-16,-1-1 0 16,3 1 0-16,-3 0 1 15,1 1-2-15,-3 0 1 16,2 0 0-16,1 0 0 16,1 0 0-16,2 0 1 15,-1 0-1-15,-4 0-1 16,1 0 1-16,0 0 0 0,-3 0 0 15,-4 0 0-15,-3 0 0 16,1 0 0-16,-3 0 5 16,-1 0-1-16,1 0-3 15,-3 0-1-15,2-3 2 16,-1 0-1-16,-5 3 0 16,0-3 1-16,-3 1 3 15,1 1-3-15,-2 0 5 16,-1-1-2-16,-3 2 0 15,0-2-3-15,1 0 0 16,1 2-2-16,2-1 0 16,1-1 2-16,-1 1-1 0,0-4 1 15,-4 2 5-15,-1 2 4 16,-1-3 11-16,-5 1 1 16,-1 0 0-16,1 1-9 15,-1 0-3-15,-1 2-1 16,0 0 5-16,0 0 5 15,0 0 4-15,0 0-2 16,0 0-1-16,0 0 1 16,0 0-9-16,0 0-4 15,0 0-1-15,0 0-8 16,0 0 0-16,0 0-9 16,0 0-39-16,0 0-76 15,0 0-32-15,0 9 43 16,0-4-47-16</inkml:trace>
  <inkml:trace contextRef="#ctx0" brushRef="#br0" timeOffset="150653.02">10465 7575 187 0,'0'0'168'0,"0"0"-63"15,0 0-58-15,0 0-12 16,0 0-28-16,0 0-4 16,0 0 4-16,10-32 7 15,-8 31 15-15,-2-2-1 16,0 0 1-16,0 0 6 15,0-1-14-15,1 2-6 0,-1-1-4 16,2 1 1 0,-1 1-3-16,-1 0-6 0,2 1 0 15,-2-1 0-15,3-1-3 16,0 1 0-16,2-3 0 16,1 3-2-16,2 1 2 15,-2 0-5-15,3 0-3 16,5 0-2-16,-4 5-7 15,2 6 2-15,1 2 1 16,0 6 6-16,0-1 4 16,-3 1 4-16,2 1 0 15,0-2 0-15,-3-1-1 16,0-3-5-16,1-5-4 16,-4 0 3-16,0-6 3 15,-1-1 1-15,3-2 3 0,6-2 5 16,10-18 8-16,6-6-10 15,12-6-2-15,0 0 1 16,1-2 5-16,-4 4-2 16,-5 5-2-16,-6 2-2 15,-4 4 2-15,-6 5-2 16,-6 3-1-16,-4 6 1 16,-5 4 0-16,-3 1 8 15,0 0 2-15,0 0-11 16,0 0 2-16,0 0-1 15,0 0 0-15,0 0 2 16,0 0-3-16,0 0-5 0,0 0-43 16,0 8-74-16,-10 7 73 15,0 1-80-15,0-3-118 16</inkml:trace>
  <inkml:trace contextRef="#ctx0" brushRef="#br0" timeOffset="152284.28">14202 7645 160 0,'0'0'45'0,"0"0"-39"15,0 0-6-15,0 0 0 16,0 0 5-16,0 0 15 16,-6-24-19-16,1 19 3 15,0 2 48-15,1-2-7 16,1 0 38-16,-1 1-26 15,2 0 1-15,1 1-33 16,1 3-20-16,0-2 4 16,0 1-9-16,-2 1 1 0,2 0 0 15,-1 0 3-15,1 0-4 16,0 0 5-16,0-2 9 16,0 2 6-16,0 0-9 15,0-1-4-15,0 1 3 16,0-1 6-16,0 1-3 15,0-3-3-15,0 3-3 16,0 0-6-16,0 0-1 16,0 0-3-16,0 0-10 15,10 0 11-15,4 7 0 16,2 3 2-16,-1 2-1 16,-3 1 1-16,0-1-2 15,-4 0 0-15,0-3 2 0,0 0 1 16,-1-1-1-16,0 0 1 15,3-1-1-15,0-3 0 16,4-1 0-16,0-1 0 16,1-2 0-16,8 0 1 15,2-7 0-15,8-10 3 16,4-3 0-16,2-3-2 16,2-1 1-16,-1 2-2 15,0 0-1-15,-2 2 5 16,-5 2-3-16,-3 3-2 15,-7 0 0-15,-3 1 2 16,-5 3 1-16,-6 2 0 0,-3 1 11 16,-1 0 0-1,-3 2-9-15,0 2 9 0,-2 2 15 16,0 2-7-16,0 0-3 16,0 0-2-16,0 0-11 15,0 0-6-15,0 0 0 16,0 0-4-16,0 0-2 15,0 0-21-15,0 0-26 16,0 0-11-16,0 0 49 16,0 8 6-16,0-2-46 15,-3 4 10-15,-1 0-12 16,-1-2-64-16,-5-2-103 16</inkml:trace>
  <inkml:trace contextRef="#ctx0" brushRef="#br0" timeOffset="152484.2">14765 7452 507 0,'0'0'90'0,"0"0"14"15,0 0-27-15,0 0-75 16,0 0-2-16,0 0-204 15,0 0 147-15,-17 43-112 16</inkml:trace>
  <inkml:trace contextRef="#ctx0" brushRef="#br0" timeOffset="162990.36">9081 9557 22 0,'0'0'58'15,"0"0"21"-15,0 0-14 16,0 0 0-16,0 0-12 16,0 0-33-16,0 0-17 15,-7 0-2-15,7 0-1 16,0 0-1-16,-2 0-2 15,1 0-1-15,-2 2-18 0,1 0 5 16,1 1 12-16,-2-3 5 16,1 0 0-16,2 0 3 15,-1 0-2-15,1 0 0 16,-3 0 8-16,3 0 6 16,-2 0-5-16,-1 0-8 15,1 1-2-15,-2 2-2 16,1-3 2-16,2 2 0 15,1-2 2-15,0 0-1 16,0 1 0-16,0-1 1 16,0 0 1-16,0 0 4 15,0 0 2-15,0 0-6 16,0 0-3-16,0 0 0 16,0 0-3-16,0 2-7 0,0 1 0 15,1-1 7-15,8 1 3 16,5 0 5-16,5-3 10 15,2 0 5-15,7 0-6 16,4 0 6-16,1-1-7 16,5-4-3-16,-2 3-7 15,3-3-2-15,2 1-1 16,1 1 0-16,0 0 3 16,0-1-2-16,-5 3 0 15,-4-1 0-15,3 2-1 16,0-1 1-16,5-1 3 15,0 0-3-15,-1 0 1 16,0 1-2-16,-3-1 2 0,-4 0-1 16,-3-3 0-16,1 0 3 15,-2-1 0-15,0-2 12 16,0 4-5-16,1-2 2 16,4 1-7-16,-1 1-3 15,0 1 0-15,-3 2-3 16,2 0 0-16,-4-1-2 15,1 2 2-15,-1-1 2 16,2-1-2-16,0-1-2 16,1-1 2-16,1 0 3 15,-1-2-3-15,3 3 1 16,-1-2 4-16,4 1 0 0,-4 0-3 16,-2 0 1-16,1-1-1 15,-6 0 0-15,-1 1 5 16,-5-3 7-16,-2 4 10 15,-4-2-3-15,-4 2 2 16,-1 2 0-16,0 0-8 16,-3-1-10-16,-2 0-5 15,-2 2 0-15,0 0 0 16,-2 0 1-16,0 0 1 16,0 0 16-16,0 0 16 15,0 0 2-15,0 0-22 16,0 0-14-16,0 0-19 15,-8 5-127-15,-10 9 20 0,-4-2-45 16</inkml:trace>
  <inkml:trace contextRef="#ctx0" brushRef="#br0" timeOffset="164781.73">8981 9648 180 0,'0'0'137'16,"0"0"-52"-16,0 0-39 15,0 0-15-15,0 0-11 16,0 0 0-16,-7-17-3 16,5 12-11-16,2 3 5 15,0-1 16-15,0 0 20 16,0 2-31-16,0 1-10 15,0 0 2-15,0 0-8 0,0 0-11 16,0 0-1 0,0 0-20-16,2 0 22 0,8 0 10 15,5 2 0-15,0 1 2 16,7-1 1-16,4 0-3 16,0-1 4-16,7-1-2 15,5 0-1-15,6 0 1 16,6 0-2-16,6-3 2 15,4 0-1-15,3 0-1 16,-2 0 0-16,0 2 0 16,-3-1 1-16,2 2 0 15,-4 0-1-15,2 0 2 16,-2-2-1-16,-2-1-1 16,-2 1 0-16,1-2 0 0,-1 1 1 15,1-2-1-15,0 2 0 16,-3 3 0-16,-7 0 0 15,0 0 0-15,-7-2-4 16,0 2 4-16,-5 0 0 16,0 0 0-16,1-1-2 15,2-1 2-15,2 0 0 16,-1-3 0-16,0 1 1 16,-2 0-1-16,-2-1 0 15,-4 4 0-15,-3-4 1 16,-2 2-1-16,-4 0 2 15,-3 1-1-15,-5 2 1 16,-1-1-1-16,-3 1 0 0,2 0-1 16,1 0 0-16,0 0-1 15,-2 0 1-15,1 0 0 16,-3 0 0-16,-2 0 1 16,-1 0-1-16,-1 0 4 15,1 0 25-15,-2 1-7 16,1-1-20-16,-1 2-2 15,0-2 2-15,0 0-2 16,0 1 0-16,0-1 1 16,0 0-1-16,0 0 1 15,2 0-1-15,0 0 0 16,2 0 1-16,-1 0 0 0,0 0-1 16,1 0 1-16,-2 0-1 15,-2 0 7-15,0 0 15 16,0 0 9-16,0 0-6 15,0 0-15-15,0 0-4 16,0 0-3-16,0 0 2 16,0 0 1-16,0 0 2 15,0 0 5-15,0 0-4 16,0 0 0-16,0 0-1 16,0 0-2-16,0 0-4 15,0 0 0-15,-4 0-1 16,-1 0 1-16,-1 0-2 15,0-5 0-15,-1-4 0 0,3 0 2 16,-1-4 0-16,3 3-2 16,-1-3 0-16,2 0 0 15,1 3 1-15,-2-2 0 16,2 2-1-16,-1-1 1 16,1 0-1-16,-2 2 0 15,2-1 1-15,-1 3 2 16,-1 2 0-16,1 0 0 15,1 3-3-15,0 1 0 16,-2 1 0-16,2 0-3 16,0 0-3-16,0 0-3 15,0 0-4-15,0 0-11 0,0 0-1 16,0 0 17 0,0 0 8-16,0 5 0 0,0 4-1 15,0 2 0-15,0-2 1 16,0 1-3-16,0 0 2 15,0-1 1-15,0-1 0 16,0-3-2-16,0 2-5 16,3-1-15-16,0 2-8 15,-1 1-15-15,-2 5-49 16,0-1-32-16,0-3-152 16</inkml:trace>
  <inkml:trace contextRef="#ctx0" brushRef="#br0" timeOffset="-204033.94">9086 11118 13 0,'0'0'25'16,"0"0"42"-16,0 0-2 16,0 0-25-16,0 0 4 15,0 0-23-15,0 0 8 16,0 0 31-16,-37-25-17 16,36 22-4-16,-2 3 1 0,2-2-20 15,-1 2-17 1,1 0-1-16,1 0-1 0,0 0-1 15,0 0 1-15,-2 0 5 16,1 0 11-16,-1 0 8 16,1 0 1-16,1 0-10 15,0 0-9-15,0 0-1 16,0 0-4-16,0 0 0 16,0 0 0-16,0 0-1 15,0 0-1-15,0 0-1 16,0 0-5-16,0 0-8 15,0 0-2-15,13 0 16 0,8 5-4 16,11 2 9 0,12 0 0-16,13-2-5 0,11 1 0 15,14 1 0-15,9-1-2 16,6-2 0-16,5-3 0 16,-2 0-9-16,-3-1-13 15,-8 0 5-15,-10 0 16 16,-10 0-2-16,-9 0 5 15,-16 0 1-15,-12 0 0 16,-17 0 2-16,-8 0 4 16,-7 0 31-16,0 0 39 15,0 0-1-15,0 0-34 16,0 0-23-16,0 0-12 16,0 0-7-16,-6 0-2 15,-2 2-10-15,-2 7-81 0,-5 5-1 16,5-3-14-16,5-8-146 15</inkml:trace>
  <inkml:trace contextRef="#ctx0" brushRef="#br0" timeOffset="-203857.93">10190 11172 448 0,'0'0'114'15,"0"0"-5"-15,0 0-61 16,0 0-48-16,0 0-25 0,0 0-127 16,-10-19 16-16,10 22 39 15,0 0-77-15</inkml:trace>
  <inkml:trace contextRef="#ctx0" brushRef="#br0" timeOffset="-202253.64">9160 11154 144 0,'0'0'95'0,"0"0"-60"15,0 0 79-15,0 0-83 16,0 0-17-16,0 0-13 15,0 0 0-15,-45-32 0 0,42 32-1 16,0-1 5 0,1 1 2-16,0 0 6 0,1 0-5 15,1 0-5-15,0 0-3 16,0 0 0-16,0 0-4 16,0 0-10-16,1 0 7 15,14 0 7-15,7 0 2 16,6 0-1-16,7 0 12 15,5 0 4-15,6 0-3 16,7 0-7-16,9 0 8 16,10 0-11-16,12-3 15 15,5-5-2-15,6 1-11 16,1-3 7-16,-4 1-12 16,-4 1 0-16,-9 3 4 15,-4 2-4-15,-13 0 1 0,-11 2-2 16,-6 1 0-1,-9 0-2-15,-5 0 4 0,-6 0-4 16,-5 0 1-16,-10 0 1 16,-2 0-1-16,-4 0 0 15,-4 0 1-15,2 0 0 16,-2 0 1-16,0 0 0 16,0 0-1-16,0 0 0 15,0 0 1-15,0 0 2 16,1 0-1-16,-1 0 0 0,0 0 1 15,0 0 3 1,0 0 12-16,0 0 2 0,0 0 6 16,0 0 15-16,0 0 5 15,0 0-8-15,0 0-16 16,0 0-12-16,0 0-8 16,0 0 0-16,0 0-1 15,0 0-1-15,0 0-1 16,0 0-2-16,0 0 2 15,-3 0-30-15,-1 0-37 16,-2 0-63-16,-1 4-9 16,3 1-60-16</inkml:trace>
  <inkml:trace contextRef="#ctx0" brushRef="#br0" timeOffset="-199006.77">10000 11174 85 0,'0'0'34'16,"0"0"15"-16,0 0-13 15,0 0-21-15,0 0 11 16,0 0 28-16,-27-11-30 16,25 10 9-16,0-1-6 15,2 1-18-15,-1-1 31 0,1 1 3 16,-1 1-2-16,1 0-19 15,0 0-22-15,0 0 0 16,0 0-22-16,2 0 20 16,10 0 1-16,4 0 1 15,2 0 2-15,6 0-1 16,1 1-1-16,3 2-8 16,4-1 8-16,-1-2-3 15,4 0 3-15,0 0-5 16,0 0 0-16,3 0 4 15,1 0 0-15,-5-5 0 16,-2-1 1-16,-7 1 1 0,-6-2 0 16,-5 2 3-1,-5 0 5-15,-2 1 0 0,-4 2 4 16,-2 0-10-16,1 0 3 16,-2 1 7-16,0 0 16 15,0 1 5-15,0 0-5 16,0 0-6-16,0 0-2 15,0 0 11-15,0 0-5 16,0 0-15-16,0 0-8 16,0 0-4-16,0 0-4 15,0 0-1-15,0 0-4 16,0 0-14-16,0 0-3 16,0 0 10-16,3 0 11 0,0 0 5 15,-3 0 1 1,0 0 1-16,0 0 2 0,0 0 3 15,0 0 9-15,0 0 14 16,0-2-2-16,0-1-5 16,0 1-21-16,0-1-2 15,0 3 1-15,-3-2-2 16,0 1 1-16,1 1-3 16,2 0-17-16,-3 0-44 15,-2 0-34-15,0 0 22 16,2 0 10-16,-1 1-11 15,4-1-18-15,0 0 36 16,0 0 12-16,0 0-122 16</inkml:trace>
  <inkml:trace contextRef="#ctx0" brushRef="#br0" timeOffset="-198801.76">10461 11076 43 0,'0'0'80'16,"0"0"23"-16,0 0-24 16,0 0 68-16,0 0-81 15,0 0 1-15,0-22 5 16,0 21-15-16,0-1-19 15,0 2-21-15,0 0-14 16,0 0-3-16,0 0-4 16,0 0-3-16,0 0-20 15,0 0-4-15,0 0 10 16,0 0 12-16,0 5 1 16,0 4-32-16,0 6-11 15,-3 3-17-15,-11-1-76 0,-2-3-194 16</inkml:trace>
  <inkml:trace contextRef="#ctx0" brushRef="#br0" timeOffset="-139464.93">11181 12714 9 0,'0'0'16'16,"0"0"0"-16,0 0 12 16,0 0 6-16,0 0 6 15,0 0 2-15,0 0-8 0,0 0-10 16,0 0 1-1,0 0-4-15,0 0 15 0,0 0-2 16,0 0-6-16,0 0-18 16,0 0-5-16,0 0-1 15,0 0 4-15,0 0 1 16,0 0 4-16,0-2-2 16,0 2 0-16,0 0 1 15,-1 0 1-15,1 0-2 16,-2 0 0-16,2 0-2 15,0 0-3-15,0 0-2 16,0 0-1-16,0 0-3 16,0 0 2-16,0 0 3 15,0 0 1-15,0 0 2 16,0 0-8-16,0 0 0 0,0 0 0 16,0 0 1-1,6 0-1-15,3 0 0 0,3 0 0 16,1 0-1-16,7 0 1 15,2 0 1-15,5 3-1 16,0-2-1-16,3 2 1 16,0-3 0-16,-1 2 0 15,-2-2 1-15,0 1 1 16,-2 1-2-16,-2 0 0 16,1-2 0-16,2 3 0 15,3-3 1-15,5 2-1 16,3-2 0-16,4 0 1 0,1 0-2 15,-4 0 1-15,-1 0-1 16,-3-2 2-16,-2-3 1 16,-1 2-2-16,-2 0-1 15,-1 0 1-15,-3 2 5 16,0 1-5-16,0-2 2 16,-3 2 0-16,-4 0-2 15,0 0 0-15,-3 0 1 16,-2 0-1-16,-1 2 2 15,0 2-2-15,-3-1 0 16,-3-2 1-16,-3 3-1 16,3-1 0-16,-2-3 1 15,1 0-1-15,2 2 7 0,4-2 4 16,4 0-7 0,0 0 11-16,0 0-1 0,-5 0-5 15,-1 0 9-15,-6 0 9 16,-2 0 19-16,1 0 14 15,-2 0-5-15,0 0-16 16,0-2-12-16,0 2-21 16,0 0-6-16,0 0-4 15,0 0-53-15,-12 12-198 16,-9-5 13-16</inkml:trace>
  <inkml:trace contextRef="#ctx0" brushRef="#br0" timeOffset="-139313.22">12134 12787 623 0,'0'0'36'16,"0"0"-30"-16,0 0-6 15,0 0-294-15</inkml:trace>
  <inkml:trace contextRef="#ctx0" brushRef="#br0" timeOffset="-118946.32">12589 12794 22 0,'0'0'62'0,"0"0"-57"16,0 0 13-16,0 0 26 16,0 0 12-16,0 0 3 15,0 0 6-15,0 0-17 16,-34-3 0-16,32-1-21 16,2 3-8-16,-1-2-9 15,1 2-1-15,-3-1-2 16,3 1 1-16,0-1-1 0,0 0 4 15,0 2 4-15,0-3-4 16,0 3-9-16,0 0-2 16,0 0-7-16,4 0 2 15,13-1 10-15,8-2 0 16,7-2 5-16,6 1-1 16,4-2 6-16,2-1 0 15,3 0-1-15,1-1-6 16,6 3-7-16,12-3 3 15,12-1-4-15,10 4 0 16,5 1 0-16,1 2-12 16,-2 2 4-16,-1 0-5 15,-6 0 1-15,-5 0 4 0,-6 0 7 16,-4 0 0 0,1 0-2-16,-3 2-1 0,-3 2 2 15,-5-1 2-15,0-3-3 16,1 0 2-16,1 0 1 15,-2-3 0-15,-2-5 3 16,-4-3-2-16,-5 5 3 16,-1 0 1-16,-6 1 3 15,-3 3-6-15,-1 2-2 16,-1 0 3-16,1 0-1 16,-1 0-3-16,0 0 1 15,1 0 0-15,5 5 0 0,-3-3 0 16,2-1 0-1,1-1 4-15,-3 0 1 0,4 0 3 16,0 0 3-16,-4 0 3 16,1 0-12-16,-8 0-2 15,-8 0 0-15,-5 0-1 16,-6 0 1-16,-3 5 0 16,-2-2-1-16,-2-1 1 15,-1-1 0-15,-1 1 0 16,-2-2 1-16,0 0 0 15,-3 0 0-15,0 0 38 16,0 0 32-16,0 0 5 16,0 0-34-16,0-3-29 15,0-1-4-15,0 3-7 16,0 1-2-16,0 0-10 0,0 0-61 16,0 0-215-16,-3 0-32 15</inkml:trace>
  <inkml:trace contextRef="#ctx0" brushRef="#br0" timeOffset="-118786.07">15184 12755 752 0,'0'0'0'16,"0"0"-68"-16,0 0-207 0,0 0-61 15</inkml:trace>
  <inkml:trace contextRef="#ctx0" brushRef="#br0" timeOffset="-107330.45">15727 12528 31 0,'0'0'51'15,"0"0"-23"-15,0 0 62 16,0 0-41-16,0 0-24 15,0 0 24-15,0 0-13 16,-36-51 8-16,34 46-13 0,0-2-4 16,1 3 24-16,-1 1-37 15,1 0 9-15,1 1-17 16,-2 0 6-16,1 1 9 16,1-2 8-16,-2 0 7 15,1 0-3-15,1 3 3 16,0-2-10-16,0 2-14 15,0 0-10-15,0 0-2 16,0 0-1-16,0 0-5 16,0 0-4-16,0 2 9 15,0 12-1-15,1-1 1 16,2 6 0-16,2 2 1 16,-4 0 0-16,1 0 0 15,0-3 0-15,4-3 0 16,-3-5 1-16,4 1-1 0,-3-6 0 15,2-2-2-15,6-3 1 16,3 0 1-16,10-16 24 16,10-18 1-16,3-12-11 15,2-3-3-15,-4 1 2 16,-6 9 0-16,-6 7 0 16,-7 11-2-16,-6 9-9 15,-3 2-1-15,-4 8-1 16,-3 1 0-16,1 1 0 15,-2 0-4-15,0 0-11 16,0 0-31-16,0 8-25 16,0 4 41-16,0 5 15 0,-3 2-55 15,-9-1-22-15,-1-3-64 16,1-5-200-16</inkml:trace>
  <inkml:trace contextRef="#ctx0" brushRef="#br0" timeOffset="-107192.38">15915 12430 172 0,'0'0'160'15,"0"0"-19"-15,0 0-92 16,0 0 1-16,0 0-50 16,0 0-61-16,-32 51 0 15,11-21-247-15</inkml:trace>
  <inkml:trace contextRef="#ctx0" brushRef="#br0" timeOffset="-101755.32">8925 12342 164 0,'0'0'85'0,"0"0"-23"16,0 0-7-16,0 0-4 15,0 0-5-15,0 0 27 16,19-53-19-16,-18 49 11 15,-1-1-24-15,2 4-23 16,-2 1-9-16,0 0-6 16,1 0 4-16,-1 0-7 15,0 0-1-15,2 0-13 16,2 0-25-16,5 4 35 16,2 4 3-16,0 0-1 15,3 1 1-15,-2 2-5 0,1 0 5 16,-1-2 1-16,1 3-1 15,-2-5-2-15,0-1 3 16,0-2 0-16,0-4 0 16,0 0 0-16,3 0 4 15,4-2 1-15,6-11 8 16,6-8 17-16,10-6-5 16,-1-5 3-16,-2 0 9 15,-2 4-21-15,-6 4-9 16,-5 6-2-16,-9 4-4 15,-3 7-1-15,-6 5-9 16,-1 2-41-16,-4 2-170 0,-1 11-25 16</inkml:trace>
  <inkml:trace contextRef="#ctx0" brushRef="#br0" timeOffset="-101596.74">9373 12291 427 0,'0'0'65'0,"0"0"-26"15,0 0-39-15,0 0-226 16,0 0 114-16</inkml:trace>
  <inkml:trace contextRef="#ctx0" brushRef="#br0" timeOffset="-99572.81">10987 12729 123 0,'0'0'53'16,"0"0"-40"-16,0 0 11 15,0 0-5-15,0 0-3 16,0 0 9-16,84-53-4 16,-59 45-6-16,0-3 6 15,5 1-9-15,2 2-2 16,3 1-3-16,6 4-7 16,6 3 0-16,2 0-44 15</inkml:trace>
  <inkml:trace contextRef="#ctx0" brushRef="#br0" timeOffset="-82121.56">4967 13995 124 0,'0'0'82'15,"0"0"-30"-15,0 0-2 16,0 0-1-16,0 0-9 15,0 0 0-15,0 0 11 16,0 0-32-16,-4-48 14 16,1 44-19-16,3 2 6 15,-2-3 17-15,1 2-16 16,-2-1-2-16,1 1 20 16,2 1-14-16,0-1 1 15,0 1-12-15,0 0 2 0,0 2-8 16,0 0-8-16,0 0-2 15,0 0-10-15,2 0-27 16,8 7 34-16,4 7-2 16,2 3-10-16,-1 0 8 15,-2 0-4-15,1-2 1 16,-1-3 11-16,-2-2 1 16,0-3 0-16,-3-4 0 15,3-2 0-15,5-1 1 16,2-1 10-16,12-19 8 15,4-9 4-15,5-8-9 16,-2-4-2-16,-3 1 10 0,-4 3 0 16,-7 3 23-1,-1 2-37-15,-4 7-7 0,-6 5 2 16,-3 5-3-16,-3 8 0 16,-5 2 1-16,-1 4-1 15,0-1-8-15,0 2-32 16,0 0-18-16,2 0-20 15,7 2 3-15,2 11 38 16,0 4-44-16,-3-2-86 16,-4-6-115-16</inkml:trace>
  <inkml:trace contextRef="#ctx0" brushRef="#br0" timeOffset="-81953.2">5415 13805 305 0,'0'0'79'0,"0"0"-17"16,0 0-13-16,0 0-49 15,0 0-33-15,0 0-9 16,-24 59-9-16,21-34-74 16,0-3-78-16</inkml:trace>
  <inkml:trace contextRef="#ctx0" brushRef="#br0" timeOffset="-70098.4">10632 14115 24 0,'0'0'7'0,"0"0"7"0,0 0-9 15,0 0 2-15,0 0 2 16,0 0 42-16,0 0-45 15,-15-12-4-15,15 10 7 16,0 1 5-16,0-1-5 16,0 0-7-16,0-1 0 15,0 1-2-15,0 1 0 16,0 0 0-16,0-1 1 16,0 1-1-16,0-1 2 15,0 1 2-15,0-1-4 16,3 0-2-16,3 2 2 15,0 0 1-15,-1 0 0 16,0 0 3-16,0 0-4 0,-2 0 0 16,4 0-2-16,-2 0 4 15,-1 0-2-15,1 0 0 16,-2 0 0-16,0 0 0 16,0 0-2-16,-1 0 0 15,-2 0-3-15,0 4 3 16,0-1-4-16,0 1-2 15,0 2 3-15,0-1-2 16,0 1-19-16,-2-3 16 16,-2 4-9-16,2-4 0 15,0 2 3-15,-2-3 2 16,4 3-16-16</inkml:trace>
  <inkml:trace contextRef="#ctx0" brushRef="#br0" timeOffset="-69997.4">10632 14115 0 0</inkml:trace>
  <inkml:trace contextRef="#ctx0" brushRef="#br0" timeOffset="-69916.25">10632 14115 0 0,'30'31'5'0,"-26"-31"-3"0,2 0 1 0,-1 0-3 16,0 0 0-16,0 0 0 15,0 0 0-15,4 0-7 16,-3 0 4-16</inkml:trace>
  <inkml:trace contextRef="#ctx0" brushRef="#br0" timeOffset="-69762.36">10765 14149 12 0,'0'0'10'16,"0"0"13"-16,0 0-5 15,0 0-3-15,0 0-15 16,0 0-12-16,-28-7-54 16</inkml:trace>
  <inkml:trace contextRef="#ctx0" brushRef="#br0" timeOffset="-62792.85">10932 14452 22 0,'0'0'16'0,"0"0"-16"16,0 0-8-16,0 0-21 15</inkml:trace>
  <inkml:trace contextRef="#ctx0" brushRef="#br0" timeOffset="-54859.11">6790 14335 38 0,'0'0'19'16,"0"0"-12"-16,0 0-2 16,0 0-2-16,0 0 6 15,0 0 4-15,0 0 2 16,-21-8-6-16,15 3 53 16,0 1-55-16,2 0 14 15,-2 1-3-15,1 2 14 16,5-2-26-16,-4 0 4 15,4 1-3-15,0 2-7 16,0 0-2-16,0 0-63 16,0 0-32-16,0 0 67 0,0 0-1 15,0 0-1-15</inkml:trace>
  <inkml:trace contextRef="#ctx0" brushRef="#br0" timeOffset="-45747.38">15162 14551 5 0,'0'0'18'0,"0"0"-10"16,0 0-5-16,0 0-3 15</inkml:trace>
  <inkml:trace contextRef="#ctx0" brushRef="#br0" timeOffset="-45220.52">15144 14537 36 0,'0'0'30'0,"0"0"5"0,0 0-5 16,0 0 3-1,0 0-9-15,0 0-17 0,20-20-3 16,-19 20-3-16,-1-1 2 15,0-1-2-15,0 2 3 16,0 0 4-16,0 0-8 16,0 0-5-16,0 0-45 15,0 0 28-15,0 0 7 16,0 2-29-16</inkml:trace>
  <inkml:trace contextRef="#ctx0" brushRef="#br0" timeOffset="-25554.79">17813 14507 85 0,'0'0'106'0,"131"0"-56"16,-64 0-24-16,-1-5-10 15,1 0 3-15,-4 0 15 16,-5-1 2-16,-5 3-1 15,-9 0-12-15,-7 2-1 16,-14 0-4-16,-4-1 1 16,-12 2-2-16,-4 0-1 0,-3 0 22 15,0 0 8-15,0 0-24 16,0 0-22-16,0 0-6 16,0 0-34-16,-3 0-18 15,-12 0-19-15,-4 2-197 16</inkml:trace>
  <inkml:trace contextRef="#ctx0" brushRef="#br0" timeOffset="-24909.42">16764 14546 294 0,'0'0'95'0,"0"0"-32"0,0 0-9 16,0 0-2-16,0 0 8 15,0 0 3-15,-16-20-23 16,32 16-36-16,16-4-4 16,15 1 0-16,12 0 1 15,5 2 10-15,12 0-9 16,7 1 5-16,12 3 0 16,6 1 4-16,6 0 12 15,0-2-23-15,5 2 11 16,1-4-6-16,-3 0-4 0,0-2 3 15,-10 0 0-15,-6-2 4 16,-11 3-7-16,-10-1 2 16,-11 3 0-16,-10-1-2 15,-10 4 4-15,-11-1-3 16,-10 1-1-16,-10 0-1 16,-7 0 0-16,-4 0-2 15,0 0-11-15,-6 1-55 16,-18 14-16-16,-6-4-91 15,0-8-260-15</inkml:trace>
  <inkml:trace contextRef="#ctx0" brushRef="#br0" timeOffset="-24737.09">18417 14478 527 0,'0'0'158'0,"0"0"-43"16,0 0-89-16,0 0-26 16,0 0-131-16,0 0-55 15,-15-5-79-15</inkml:trace>
  <inkml:trace contextRef="#ctx0" brushRef="#br0" timeOffset="-23444.84">13987 13488 372 0,'0'0'80'0,"0"0"34"0,0 0-34 15,0 0-54 1,0 0-9-16,0 0-17 0,-6-22 0 16,6 22 3-16,0 0-3 15,0 6 0-15,0 5 0 16,10 4 1-16,2 5 0 15,0 4-1-15,-3 2 0 16,0 1 0-16,-1-5 1 16,1-4 0-16,-1-7 0 15,3-6-1-15,2-5 3 16,10-5 3-16,20-29 30 16,14-14-2-16,17-11-13 15,5-1-8-15,0 1-2 0,-10 7 13 16,-12 9-7-1,-14 9-1-15,-14 11-6 0,-10 8-5 16,-8 9-2-16,-6 6-3 16,-5 0 0-16,0 0-5 15,0 0-21-15,0 14-58 16,-6 10-8-16,-15 10 62 16,-5 3-98-16,1-6-107 15</inkml:trace>
  <inkml:trace contextRef="#ctx0" brushRef="#br0" timeOffset="-23277.61">14630 13462 508 0,'0'0'91'0,"0"0"-32"15,0 0-44-15,0 0-15 16,0 0-9-16,-76 111-73 15,46-69-86-15</inkml:trace>
  <inkml:trace contextRef="#ctx0" brushRef="#br0" timeOffset="-16884.16">4815 15445 69 0,'0'0'51'16,"0"0"-29"-16,0 0 24 0,0 0 11 15,0 0 32-15,0 0-41 16,0 0 22-16,0-23-62 15,0 20 1-15,0 0-2 16,0 2 23-16,0-1-7 16,0 1-18-16,0 0 0 15,0-1 2-15,0 2-2 16,0 0 4-16,0 0 5 16,0 0 7-16,0 0 8 15,0 0-9-15,0 0-9 16,0 0-1-16,0 0-2 0,0 0-8 15,0 0-6-15,0 0 2 16,0 2 0-16,6 7 4 16,6 4 1-16,0 1-1 15,3 0 0-15,-3-5 0 16,-2 2 3-16,-2-5-2 16,4-1 5-16,-2-2-4 15,3 0 5-15,1-3 7 16,7 0 2-16,4-1 8 15,3-19 7-15,7-6-10 16,4-6 2-16,-2-4-9 16,-3 2-1-16,-5-2-10 0,-6 3 13 15,-2 5-6-15,-6 5-1 16,-2 1-7-16,-5 9-2 16,-2 3 0-16,-3 6 3 15,-3 4-3-15,0 0-14 16,2 0-30-16,-1 0-42 15,2 14 16-15,-3 5-45 16,0 1-51-16</inkml:trace>
  <inkml:trace contextRef="#ctx0" brushRef="#br0" timeOffset="-16702.63">5240 15369 534 0,'0'0'39'0,"0"0"68"16,0 0-25-16,0 0-82 15,0 0-62-15,0 0-82 16,-10 25 24-16,5-10-222 16</inkml:trace>
  <inkml:trace contextRef="#ctx0" brushRef="#br0" timeOffset="-10991.06">9096 15487 164 0,'0'0'80'0,"0"0"-43"16,0 0-14-16,0 0-7 15,0 0-11-15,0 0 0 16,0 0 9-16,-60-3 25 16,50 2-16-16,2-1 4 15,-2 2-1-15,5-1 11 16,1 1 9-16,1-2-28 15,0 1-1-15,1 1-14 16,-1 0-2-16,-1 0 4 16,3-2-3-16,-1 2 12 15,2 0 5-15,0 0 2 0,0 0-6 16,0 0 10-16,0 0 4 16,0-2-8-16,0-1-14 15,7 3-4-15,5-3-1 16,8 1 3-16,1 0-1 15,9 0-2-15,4 2-1 16,11-6 1-16,10 2-2 16,7-2 5-16,12-1 4 15,6 1-5-15,6-1-4 16,2-1 1-16,-5 2 0 16,-1-1-1-16,-5 1 1 15,-5-1-1-15,3 2 1 0,-1-3 2 16,2 1-2-16,0-1-1 15,-9 0 1-15,-3 2-1 16,-10-2 0-16,-3 4 0 16,-11 0 1-16,-7 3-1 15,-10-1-1-15,-9 2 1 16,-9-1 0-16,-2 1 0 16,-3 0 0-16,0 0 7 15,0 0 3-15,0 0 2 16,0 0 4-16,-6 0-11 15,-8 0-5-15,-5 4-5 16,1 7-33-16,-3 2-55 16,3-4-57-16,8-6-131 15</inkml:trace>
  <inkml:trace contextRef="#ctx0" brushRef="#br0" timeOffset="-10837.63">10449 15369 372 0,'0'0'135'16,"0"0"-53"-16,0 0 29 16,0 0-48-16,0 0-48 15,0 0-15-15,-42 0-46 16,38 14-31-16,-4 1-111 16</inkml:trace>
  <inkml:trace contextRef="#ctx0" brushRef="#br0" timeOffset="-9193.04">9041 15598 118 0,'0'0'70'0,"0"0"-6"0,0 0-14 15,0 0-7-15,82-10-6 16,-54 9-5-16,11 0-4 16,10-1 13-16,9-3-3 15,8 3-6-15,4-1-12 16,3 0-14-16,-1 3-4 16,1-1 0-16,4 1 0 15,0 0-1-15,0 0-1 16,0-1 2-16,1-2-1 15,-2-1-1-15,-4 1 1 16,-5-2 1-16,-9 1-2 16,-7-3 5-16,-2 1 5 15,-3-1-2-15,-4 1-2 0,0 2-5 16,-8 0 0-16,-3 0-1 16,-5 1 1-16,-8 1 0 15,-5-1-1-15,-7 3 2 16,-2 0-2-16,-2 0 1 15,-2 0 0-15,0 0 15 16,2 0 24-16,-2 0 5 16,0-3 9-16,0 0-18 15,0 0-27-15,0 2-4 16,-2-1 0-16,2 2-4 16,0-1-1-16,0 1 0 15,0 0-1-15,0 0 1 0,0 0-2 16,0 0 2-16,0 0-1 15,0 0-2-15,0 0-3 16,0 0-13-16,0 0 0 16,0 0-10-16,0 0-5 15,0 0-8-15,0 0 4 16,-6 0 26-16,0 0-2 16,3 0 7-16,-4 0 5 15,2 0 2-15,0 0 3 16,3 0-1-16,0 0 3 15,1 0 2-15,1 0 8 16,-2 0-7-16,2 0-4 16,0 0-2-16,0-4-1 0,0-3-1 15,0-3 1 1,-1 1-1-16,-1-2 1 0,-2-2-1 16,-3 0 0-16,0-2 0 15,-2 1 2-15,0 2-2 16,-1 3 1-16,1 1-1 15,0 3 3-15,0 1 2 16,3 1 1-16,2 1 2 16,4 0 13-16,0 1-5 15,0 1-8-15,0 0-8 16,0 0 0-16,0 0 1 16,0 0-1-16,6 0 0 0,-3 0 0 15,0 0-1-15,2 0 0 16,-2 5 1-16,-1 0 0 15,1 2 0-15,0 4 0 16,2-1 0-16,-1 3 1 16,1 0-2-16,0 3 2 15,0-1-2-15,-1-1 1 16,1 3-34-16,1-5-31 16,-3-2-52-16,2-6-153 15</inkml:trace>
  <inkml:trace contextRef="#ctx0" brushRef="#br0" timeOffset="-679.36">5212 15176 116 0,'0'0'83'0,"0"0"4"16,0 0-52-16,0 0 63 16,0 0-72-16,0 0 36 15,0 0-42-15,-32-41 38 16,30 35-23-16,-3 2-19 16,2 0 30-16,3 1-25 0,-3 1 6 15,3 1-15 1,0-2 4-16,0 3 18 0,-2-3-14 15,1 1-11-15,1 2 7 16,0-1 0-16,-4 1-13 16,4 0-3-16,0 0-2 15,0 0-5-15,0 0-6 16,0 2-4-16,5 11 14 16,6 3-1-16,0 2 3 15,-1 4 0-15,-1 1 1 16,-3 0-2-16,2-3 2 15,0-4 0-15,-2-3 0 16,1-5-4-16,-2-2-6 16,4-1-1-16,-3-5-10 15,4 0 0-15,8 0 14 16,9-23 7-16,8-12 5 0,11-8-2 16,6-3 1-16,1-3 7 15,-1 3-3-15,-6 2 6 16,-7 5-11-16,-10 9 3 15,-8 6 2-15,-9 12-6 16,-7 6 5-16,-4 4 6 16,-1 2-2-16,0 0-11 15,0 0-1-15,0 0-8 16,0 2 1-16,0 4-14 16,0 2-4-16,0 6-4 15,0 3-24-15,0-1-75 0,0-6-95 16</inkml:trace>
  <inkml:trace contextRef="#ctx0" brushRef="#br0" timeOffset="-501.58">5695 15018 199 0,'0'0'253'0,"0"0"-184"15,0 0-52-15,0 0-17 16,0 0-43-16,-33 80-134 16</inkml:trace>
  <inkml:trace contextRef="#ctx0" brushRef="#br0" timeOffset="5809.9">5173 15165 180 0,'0'0'76'0,"0"0"-24"16,0 0-20-16,0 0-22 16,0 0 54-16,0 0-36 15,0 0 26-15,0-36-32 16,-3 30 14-16,0 0-9 16,3 4-18-16,-2-4 15 15,1 4 11-15,-3-2-11 16,4 1-23-16,0-2 9 0,-2 5 0 15,1-4-10-15,-1 1 17 16,1 2 1-16,1 0-16 16,-2-1-2-16,2 2 9 15,0 0 1-15,0 0-8 16,0 0-2-16,0 0-3 16,0 0-16-16,0 4-10 15,5 9 29-15,5 4-4 16,5 5 4-16,-3 4 0 15,0 4-3-15,-3 1 1 16,4 0 4-16,-2-4-2 16,-1-7 0-16,0 0-2 0,-2-8-5 15,1-4 4-15,-3-3-7 16,3-3-2-16,-2-2 12 16,1 0-5-16,7-1 5 15,0-14 0-15,7-6 3 16,8-6-2-16,6-3 0 15,7-7-1-15,2-2 2 16,5 0-4-16,0-1 1 16,2 3-2-16,0 2-17 15,-4 2 15-15,-2 4 4 16,-6 3 0-16,-7 5 2 16,-9 7 3-16,-2 3-4 15,-11 4 1-15,-4 5-1 0,-4 1 6 16,-3 1 8-16,0 0-3 15,0 0 9-15,0 0 3 16,0 0 6-16,0 0-11 16,0 0-10-16,0 0-4 15,-3 0 0-15,-1 0-4 16,-1 0-7-16,-1 7-47 16,0 10-60-16,-2-3-47 15,-3-3-214-15</inkml:trace>
  <inkml:trace contextRef="#ctx0" brushRef="#br0" timeOffset="5975.13">5873 14945 447 0,'0'0'77'16,"0"0"-28"-16,0 0-49 15,0 0-80-15,0 0-170 16</inkml:trace>
  <inkml:trace contextRef="#ctx0" brushRef="#br0" timeOffset="7166.69">5722 14930 66 0,'0'0'89'15,"0"0"22"-15,0 0-68 0,0 0 7 16,0 0 1-16,0 0-29 15,-16-4-1-15,16 4-11 16,0-1-6-16,0 1 4 16,0-2-4-16,0 1 0 15,10 1 9-15,-1 0 6 16,6 0-12-16,-2 0-3 16,5 0-3-16,0 7-1 15,6 0 4-15,3-1-3 16,1-1 1-16,0-2-1 15,2 0 2-15,-3-3-2 16,-4 0 0-16,-1 0 0 16,-3 0-1-16,-7 0 0 15,-3 0-10-15,-3 0-22 16,-3 0-5-16,-3 0-17 0,0 0 17 16,0 0 22-16,-9 0-42 15,-6 0 10-15,1 3 18 16,-1 0 9-16,5 0 20 15,3-3 19-15,1 0 33 16,5 0 2-16,-2 0 19 16,3 0-5-16,-3 0-17 15,3 0-6-15,0 0-23 16,0 9-22-16,0 2-121 16,0 1 20-16</inkml:trace>
  <inkml:trace contextRef="#ctx0" brushRef="#br0" timeOffset="8390.12">5853 14959 26 0,'0'0'54'0,"0"0"-3"16,0 0 26-16,0 0-10 15,0 0-4-15,0 0-39 16,0 0-18-16,-3 3-6 15,-1 4 0-15,-2 0 0 16,-2 3 0-16,-2-1 1 16,-1 4-1-16,-2-1 0 15,-2 2 0-15,-6 3 0 16,-4 2 1-16,-2-1-1 16,-7 3 0-16,-2-1 1 15,-9 4-1-15,-8-2 0 0,2-1 1 16,6-1 3-16,8-4 4 15,10-3-2-15,6 1-6 16,7-3-1-16,4-1-26 16,6-4-58-16,4-4-33 15,0-2-41-15</inkml:trace>
  <inkml:trace contextRef="#ctx0" brushRef="#br0" timeOffset="8873.17">5711 15032 210 0,'0'0'61'0,"0"0"-58"15,0 0-1-15,0 0 3 16,0 0 2-16,0 0 26 16,-61 22 24-16,42-17-12 15,0 2-10-15,-4 3-21 16,-5 1-5-16,-4 5-2 16,-3 2-4-16,5 4-2 15,3 0-1-15,2 3 0 16,4-3-12-16,6-2-36 15,3-4 4-15,6-2-29 16,3-6-50-16,3-3-3 16</inkml:trace>
  <inkml:trace contextRef="#ctx0" brushRef="#br0" timeOffset="9281.21">5758 14966 197 0,'0'0'54'15,"0"0"-42"-15,0 0-12 16,0 0-3-16,0 0-7 16,0 0 10-16,0 13 8 15,-5 1 2-15,-5 1 4 16,-2-3-4-16,-3 2 2 16,-3 3 7-16,-4 1 4 15,-1 3-7-15,-5 1-3 16,-3 3-1-16,-4 0-3 15,0 3-4-15,2-5-4 16,5 0 1-16,3-4 1 0,5-2-3 16,2-3 0-16,9-2-5 15,7-2-58-15,2-6-48 16,0-4-58-16</inkml:trace>
  <inkml:trace contextRef="#ctx0" brushRef="#br0" timeOffset="9625.65">5694 15093 384 0,'0'0'62'15,"0"0"-26"-15,0 0-36 16,0 0 1-16,0 0 1 16,-93 68-2-16,64-46 1 15,-3 4-1-15,2-2 0 16,-1 1 0-16,-2-3-3 15,6-2-5-15,2-2 3 16,7-4-5-16,3-4-9 16,5 0-52-16,5-4-91 0</inkml:trace>
  <inkml:trace contextRef="#ctx0" brushRef="#br0" timeOffset="13413.5">5218 15151 66 0,'0'0'35'0,"0"0"42"16,0 0-44-16,0 0-25 16,0 0 29-16,0 0-18 15,0 0 6-15,0-27-21 0,0 26-4 16,0 1 2-1,0 0 1-15,0 0 5 0,0 0 7 16,0 0-1-16,0 0-5 16,0 0-7-16,0 0 1 15,0 0 18-15,0 0 2 16,0 0 0-16,0 0-8 16,0-2 4-16,0 1-5 15,-3-2 11-15,0 1-4 16,1-1 10-16,1-2-3 15,-1 1-7-15,1-2-7 16,-1 4 27-16,1-3-34 0,1 3 12 16,-2 1-6-16,2 0-6 15,0 1 0-15,0 0-7 16,0 0 0-16,0 0-2 16,0 0-6-16,0 0-6 15,0 9 6-15,6 11 5 16,2 2 2-16,4 4 0 15,-3 4 1-15,0-3-2 16,2-4-4-16,-3-4-12 16,3-7 8-16,-4-6-4 15,-1 0 8-15,-3-4 1 16,3-2-3-16,-2 0-8 16,4 0 16-16,2 0-2 0,4 0 2 15,3 0-15 1,6-9-7-16,11-7-6 0,5-7-13 15,9-8-32-15,6-3 48 16,-2-4-7-16,-2 2 3 16,-6 4 29-16,-10 0 1 15,-7 9 9-15,-9 2-9 16,-2 4 7-16,-8 7 12 16,-3 2-2-16,-5 5 2 15,0 1 23-15,0 2 5 16,0 0-18-16,0 0-23 15,0 0-7-15,-4 0 1 0,-2 0 0 16,-1 0 0 0,2 2 2-16,2-1-3 15,-3 1 0-15,2 1-1 0,4 2-64 16,-5 1-38-16,2-1-99 16</inkml:trace>
  <inkml:trace contextRef="#ctx0" brushRef="#br0" timeOffset="13624.4">5767 15000 352 0,'0'0'129'0,"0"0"-21"15,0 0-41-15,0 0-59 16,0 0-8-16,0 0-190 16,0 3 53-16</inkml:trace>
  <inkml:trace contextRef="#ctx0" brushRef="#br0" timeOffset="13804.3">5767 15000 389 0,'-21'63'87'0,"21"-63"-10"16,0 0-77-16,0 7-2 0,-3 9-133 16,-6 1-59-16</inkml:trace>
  <inkml:trace contextRef="#ctx0" brushRef="#br0" timeOffset="20777.25">12864 15637 166 0,'0'0'46'0,"0"0"35"15,0 0 0-15,0 0-26 16,0 0-21-16,0 0 5 16,0 0-19-16,-24-34 12 15,22 29-20-15,1 2-4 16,-1 2-8-16,1 1 3 15,1 0 6-15,0 0-3 16,0 0-6-16,0 0 0 16,0 0-2-16,0 0-1 15,0 0 3-15,6 0 0 16,10 0 1-16,6 0 0 16,5 0 5-16,6 0 2 15,6 0 10-15,5 0 0 0,11-3 1 16,6 0-4-16,6 1-7 15,7-2 1-15,10 1-4 16,0 0-1-16,3-2-2 16,-2 3-2-16,-1 0 2 15,1 1 1-15,-1-3-3 16,-2 4 0-16,-4 0 0 16,-6 0-3-16,-3 0 3 15,-2 0-3-15,-6 0-4 16,-3 0-2-16,-2 0 6 15,-6 0-4-15,-2 0-1 16,-3 0 6-16,-3-3 2 0,2 1-1 16,0 2 4-16,-3-1-3 15,4 1 0-15,1-2-1 16,-1 1 1-16,-1-2 1 16,-3 1-1-16,-2-3 0 15,-2 2 0-15,0 0 0 16,-3-1 1-16,4 0-1 15,1 1 3-15,-2-1-2 16,3 1-1-16,-4 2 0 16,-2-2 0-16,-2 3 1 15,-7-2 0-15,-7 0 1 16,-12 2 0-16,-2 0-1 16,-1 0 0-16,-3 0-1 0,2 0 6 15,-2 0 2 1,0 0-4-16,0 0-1 0,0 0-1 15,0 0 13-15,0 0 9 16,0 0 3-16,0 0-18 16,0 0-9-16,-5 0-28 15,-4 0-103-15,-1 0-66 16</inkml:trace>
  <inkml:trace contextRef="#ctx0" brushRef="#br0" timeOffset="20944.01">15244 15542 480 0,'0'0'144'0,"0"0"-34"16,0 0-57-16,0 0-53 16,0 0-99-16,0 0-69 15,-54-9-148-15</inkml:trace>
  <inkml:trace contextRef="#ctx0" brushRef="#br0" timeOffset="24173.74">16346 15605 255 0,'0'0'33'15,"0"0"13"-15,0 0-18 16,0 0-24-16,0 0 13 16,0 0 42-16,-37-9-28 15,37 9 43-15,-1-1-34 16,1 1-12-16,0 0-16 15,0 0-3-15,0 0-3 0,0 0-3 16,1 0 0 0,8 0-3-16,2 0 0 0,3 0 1 15,5 0 0-15,3 0-1 16,12 0 0-16,6 0 1 16,4 0-1-16,8 0 5 15,6 0-4-15,9-1 2 16,15-2-1-16,13 0-1 15,9 1 1-15,7-2-1 16,6-1 2-16,-2 2-3 16,0-2 0-16,-1 1 2 15,-2-2-1-15,-7-1 0 16,-5 0-1-16,-5 4 0 16,-10-3-1-16,-4 4 2 15,-8 1-2-15,-9-2 2 0,-13 3-2 16,-10-1 1-16,-11 0 0 15,-13-3 1-15,-8 3 21 16,-8 0 23-16,-1-1 32 16,0 1-30-16,0-2-27 15,0 0-20-15,0 3-10 16,-4 0-48-16,-12 0-94 16,-6 0-144-16</inkml:trace>
  <inkml:trace contextRef="#ctx0" brushRef="#br0" timeOffset="24334.1">18150 15583 624 0,'0'0'143'0,"0"0"-53"15,0 0-90-15,0 0-9 16,0 0-155-16,0 0-31 15</inkml:trace>
  <inkml:trace contextRef="#ctx0" brushRef="#br0" timeOffset="31068.29">16330 15615 19 0,'0'0'24'0,"0"0"-7"15,0 0 10-15,0 0 35 16,0 0 2-16,0 0 36 15,0 0-74-15,-3-22 65 16,2 20-35-16,-1-1-47 0,1 2 9 16,1 0 7-16,0 1-3 15,0 0-3-15,0 0 1 16,0-2-2-16,0 2-12 16,0-1-4-16,0 0 0 15,1-2-1-15,1 3 6 16,-1 0 8-16,-1 0 6 15,0 0 9-15,0 0-1 16,0 0-7-16,0 0 5 16,0 0-11-16,0-2-6 15,0 1-9-15,0-1 3 16,0 1-4-16,0-2 0 16,0 0 0-16,0 1-2 0,0-1 0 15,0 0-4-15,0 0-6 16,0 0-14-16,0 0 19 15,0 1 5-15,0-1 2 16,0 1-28-16,0-1 19 16,0 2 3-16,0-1 4 15,0 1 2-15,0 1 0 16,0-2 1-16,0 1-1 16,0-3 0-16,0 1-8 15,0 0 6-15,0 2 2 16,0 1 0-16,0 0-3 15,0 0 3-15,0 0-1 0,0 0-1 16,0 0 1 0,0 0-2-16,0 0 0 0,0 0 3 15,0 0-4-15,0 0 1 16,3 0 1-16,4 0-1 16,0 0 1-16,3 0 1 15,3 2 0-15,2 2-2 16,6-4 2-16,3 0 0 15,0 0-2-15,3 0-11 16,4 0-4-16,2 0-17 16,6 0 3-16,-1 0 13 15,0 0 13-15,-1 0 0 16,0-5 0-16,-2 0 2 16,-3-1 4-16,0 1 4 15,1 0 2-15,-1 0-3 0,-1 0 0 16,1 3-3-16,-3-1 2 15,-1 0-2-15,-6 3 0 16,-1-1 0-16,-2 1 0 16,1 0 0-16,-2 0 1 15,-1 0-1-15,0 0 0 16,-1 0 0-16,2 0 3 16,-1 0-3-16,3 0-2 15,4 0 2-15,-1-2 0 16,1 1-3-16,-2-2 0 0,-2 1 3 15,-1 2-1 1,0 0 0-16,-2 0 1 0,3 0-2 16,1 0-1-16,-3 0-27 15,2 0 14-15,-4 0-4 16,0 0 12-16,-2 0 6 16,2 0 2-16,1 0 1 15,1 0 0-15,-1 0-1 16,3 0 1-16,1 0-1 15,3 0 0-15,-5 0 0 16,0 0 2-16,-3 0-2 16,0 0 1-16,0 0-1 15,-1 0 1-15,4 0-1 16,1 0 1-16,4-2 0 16,3-1-1-16,-1 3-1 0,-2-3-1 15,-4 1 2 1,-2 0 0-16,-3-3 0 0,2 2 0 15,0 1 0-15,-1 0 0 16,5-1 1-16,4 2-1 16,4-2 0-16,-4 0 0 15,2-1 0-15,-3 0 0 16,-3 1-1-16,-5-1 1 16,-3 2 0-16,-3-2 6 15,0 3 1-15,-3-1-4 16,1 2 1-16,-2-1-3 15,-2 1 0-15,3 0 0 0,-2-1-1 16,-1-1 1 0,4 1 1-16,-3 1-2 0,-1-1 0 15,-2 1 0-15,-2 0 0 16,3 0 0-16,-1 0 1 16,1 0-1-16,3 0 0 15,-1 0 0-15,3 0 1 16,-2 0-1-16,2 0 1 15,1 0-1-15,-1-2 1 16,1 1 1-16,-3-2-1 16,-3 3 3-16,-2-1 6 15,1-1 0-15,-2 2 21 16,0 0-2-16,0 0-9 0,0 0-6 16,0 0-4-1,0 0-7-15,0 0-3 0,0 0 0 16,0 0 0-16,0 0 0 15,0 0 0-15,0 0 0 16,0 0 4-16,0 0 7 16,0 0 1-16,0 0-11 15,0 0-1-15,0 0 0 16,0 0 0-16,0 0-1 16,0 5 1-16,0 3 0 15,0 3-6-15,0 0 6 16,-6 0 2-16,-4 2 5 15,0 1-1-15,3-2-2 16,-2-1-1-16,2 0 0 0,1-4-2 16,1 0-1-16,2-2 2 15,1-3-2-15,-1 1 1 16,2 0-1-16,-1 0-3 16,-1 0-39-16,-2 0-38 15,3-3-67-15,-1 0-229 16</inkml:trace>
  <inkml:trace contextRef="#ctx0" brushRef="#br0" timeOffset="31197.01">18251 15534 292 0,'0'0'134'16,"0"0"-42"-16,0 0-50 0,0 0-42 15,0 0-140-15,0 0-132 16</inkml:trace>
  <inkml:trace contextRef="#ctx0" brushRef="#br0" timeOffset="37705.88">18612 15265 191 0,'0'0'169'16,"0"0"-112"-16,0 0 39 16,0 0-58-16,0 0-3 15,0 0-15-15,0 0-18 16,6-18-2-16,-6 18-2 15,2 0 0-15,-2 0 0 16,1 0-1-16,1 0 3 16,1 1 3-16,0 8-1 15,0 0 14-15,-2 4 1 16,1-1-1-16,-1 0-3 16,1 0-4-16,2-4 1 0,0-2-5 15,3-3 6-15,6-3-2 16,11 0 36-16,13-14 17 15,10-13-22-15,13-2-4 16,3-6-21-16,0 2-8 16,-5 4-2-16,-8 1-5 15,-9 7-1-15,-8 3-3 16,-10 4-4-16,-7 6-11 16,-6 3-9-16,-7 4 1 15,-3 1-64-15,0 0-85 16,-6 9 69-16,-13 3-116 15</inkml:trace>
  <inkml:trace contextRef="#ctx0" brushRef="#br0" timeOffset="37872.36">19061 15168 463 0,'0'0'88'15,"0"0"-63"-15,0 0-25 16,0 0-60-16,0 0-67 16,0 0-176-16</inkml:trace>
  <inkml:trace contextRef="#ctx0" brushRef="#br0" timeOffset="54645.01">10517 7490 220 0,'0'0'60'0,"0"0"-8"16,0 0-20-16,0 0-11 15,0 0-15-15,0 0 19 16,0 0 18-16,0 0 3 16,-26-4-36-16,18 4 4 15,2 0 10-15,2 0 0 0,2 0 0 16,2 0 0-1,-1 0-13-15,1 0-9 0,0 0-1 16,-2 0 1-16,2 0 1 16,-1 0-1-16,-2 0-2 15,-3 0-3-15,-1 1 3 16,3 2 0-16,1-1 0 16,3-2 0-16,0 0 1 15,0 0 0-15,0 0 2 16,0 0-1-16,0 0 1 15,0 0-1-15,0 0-1 16,0 0-1-16,0 3-6 16,0-1 0-16,5 4 6 0,5 2 1 15,2 1-1-15,3 2 1 16,-3 0-1-16,2 3 0 16,-1 0 0-16,-1 2 2 15,-3 2-2-15,0-1 0 16,2 2 1-16,3-5-1 15,2 3 0-15,0-3 0 16,4-3 1-16,-2-1 0 16,0-3 1-16,-4-2-2 15,-4-1 2-15,-6-2-2 16,-2-1 1-16,-1-1-1 16,-1 0 1-16,0 0-1 0,2 2 0 15,-2-2 0-15,1 1 0 16,-1-1 0-16,0 0 1 15,0 0 0-15,2 0 2 16,2 0 13-16,4-1 33 16,4-11-27-16,0-1-8 15,1-1-9-15,-2 0 3 16,1 2-6-16,4-1 0 16,2-1-2-16,4 0 0 15,4-1-1-15,3-4 1 16,4 2-1-16,0 0 1 15,-5 3 1-15,-6 0-1 16,-4 3 0-16,-6 1 7 16,-2 1-4-16,1-2-1 15,-3 2 11-15,-2 1 4 0,-2 2-4 16,1-1-4-16,-2 2-2 16,-1 1 4-16,0 1 3 15,-2 2-1-15,0-1 2 16,0 2-2-16,0 0-4 15,0 0-4-15,0 0-3 16,0 0-1-16,0 0 2 16,0 0 0-16,0 0-2 15,0 0-1-15,0 0 0 16,0 0 0-16,0 0-2 16,0 0-3-16,0 0-2 15,0 0-2-15,0 0 2 0,0 0 4 16,3 0 3-16,-3 0 0 15,0 0 1-15,0-2 0 16,2 1-1-16,-2 1 1 16,1 0-1-16,-1 0 0 15,0 0 0-15,0 0 0 16,0 0 0-16,0 0 0 16,0 0 0-16,0 0 0 15,0 0-1-15,0 0 1 16,0 0 0-16,2-1 0 15,-1-1 0-15,4 0 1 16,0-4 0-16,0 1 0 16,1 0 0-16,-2 1-1 0,-1 1 0 15,0 2 0 1,0-3 0-16,0 1-1 0,2 1 1 16,1-1 0-16,-3 1 0 15,1 0 0-15,-2 2 0 16,-2 0 0-16,0 0-1 15,0 0-1-15,0 0-2 16,0 0-27-16,0 2-78 16,0 12 11-16,0 4 14 15,-9 1-83-15,-5-7-249 16</inkml:trace>
  <inkml:trace contextRef="#ctx0" brushRef="#br0" timeOffset="64492.96">14794 7449 195 0,'0'0'101'0,"0"0"-26"15,0 0-39-15,0 0-22 16,0 0-8-16,0 0-5 16,0 0-1-16,3-21 12 15,-3 20 15-15,0-2-2 16,0 1 2-16,0 0-19 16,0 2 7-16,0 0-12 15,0 0-3-15,0 0-5 16,0 0-15-16,0 0-5 15,0 0 0-15,0 0 23 16,0 0 2-16,0 0 1 16,0-3 2-16,3 0 6 15,0-1 5-15,1 0-11 0,-1-2-1 16,0 4 0-16,0-1 2 16,-2 2-3-16,1 0 4 15,-2 1 4-15,0 0 2 16,0 0 1-16,0 0 4 15,0 0-6-15,0 0-10 16,0 0-1-16,0 0-7 16,0 0-17-16,0 0 9 15,0 4 15-15,-2 5 1 16,-7-1 0-16,2-2 0 16,0 3-4-16,-5-1 4 15,-2 2 0-15,-3-1 4 0,-1-1 3 16,-2 1-7-16,1-1 0 15,-2-3 6-15,0 1-2 16,-1-1 5 0,2 1-6-16,1 1 0 0,1-1-3 15,2-1 2-15,2-1-2 16,5-2-2-16,5-1 2 16,4-1-3-16,0 0 0 15,0 0-10-15,0 0-7 16,0 0-14-16,0 0-2 15,0 0 30-15,7 1-2 16,0 2-65-16,1-2-68 16,-5 2-14-16</inkml:trace>
  <inkml:trace contextRef="#ctx0" brushRef="#br0" timeOffset="65153.96">14752 7446 110 0,'0'0'115'15,"0"0"-52"-15,0 0 18 16,0 0-27-16,0 0-24 16,0 0-16-16,0 0-6 15,0 0-1-15,-4 0-1 16,-7 0-6-16,0 0 0 16,-5 4-1-16,1 4 0 0,-4 5-2 15,-3 2 2-15,2-1 0 16,1 2 1-16,1-1 0 15,3 0-2-15,0-1 1 16,2-1-12-16,2 0-10 16,-1-3-12-16,5 0-30 15,2-3-13-15,2-4-30 16,2-1-42-16</inkml:trace>
  <inkml:trace contextRef="#ctx0" brushRef="#br0" timeOffset="66099.52">14776 7347 34 0,'0'0'50'0,"0"0"32"15,0 0 9-15,0 0-31 16,0 0-5-16,0 0-3 16,-8-25-26-16,8 25-2 15,0 0-5-15,0 0 7 16,0 0 8-16,0 0 3 15,0 0-10-15,0 0-26 16,0 0-1-16,0 0-4 16,0 0-4-16,0 0-5 0,0 3 12 15,5 8-2-15,0 3 1 16,-1 5 0-16,0-2 2 16,-4 0 0-16,0 0 0 15,0-2 0-15,0-1 0 16,0 1-2-16,0-4-45 15,-5-5-133-15</inkml:trace>
  <inkml:trace contextRef="#ctx0" brushRef="#br0" timeOffset="73846.95">8627 7599 55 0,'0'0'9'16,"0"0"-9"-16,0 0-9 16,0 0 2-16,0 0 7 0,0 0 0 15,0 0 7-15,22-29 20 16,-21 24 28-16,2-2 19 15,-2-1-23-15,-1 4 8 16,2 1-44-16,-2 2-15 16,0 1-24-16,0 0-107 15,0 0 4-15,0 0 124 16,0 0 3-16,-2 3 0 16,1 0 2-16,-3-1-1 15,2 1-1-15,1-3 2 16,1 0 15-16,0 0 2 15,0 3-19-15,0-3-67 16</inkml:trace>
  <inkml:trace contextRef="#ctx0" brushRef="#br0" timeOffset="74865.89">8553 7422 366 0,'0'0'110'0,"0"0"-51"16,0 0 0-16,0 0-28 0,0 0-31 15,0 0-2-15,-4-19-17 16,4 33 5-16,1 11 14 15,8 14 6-15,0 9 8 16,-5 9-3-16,1 5 2 16,-1-2-10-16,-1 0-2 15,-3-7 3-15,0-7 2 16,0-10-6-16,0-11 1 16,0-11 1-16,0-9 2 15,0-3-3-15,0-2 10 16,0-2 45-16,0-20 1 15,0-16-57-15,3-9-59 0,-1-8 15 16,3-3 26 0,-3 0 18-16,1 0 0 15,0 3-13-15,2-2-15 0,1 3-10 16,7 3-2-16,-1 2-4 16,6 9 1-16,0 9 43 15,-3 10 0-15,-3 11 27 16,1 10-8-16,-3 0-19 15,0 20-4-15,1 8 0 16,-5 6 4-16,-4 5 2 16,-2 0 1-16,0 0 0 15,-2-7-1-15,-12-3 4 16,-2-3 6-16,-3-2 17 16,-3-2-10-16,5-2-11 15,0-5-4-15,1-1-4 0,0 0 3 16,1-1-3-16,3-2-12 15,6-2-49-15,6 1-45 16,0-5-102-16,2-2 47 16</inkml:trace>
  <inkml:trace contextRef="#ctx0" brushRef="#br0" timeOffset="76626.83">8775 7621 518 0,'0'0'35'15,"0"0"-35"-15,0 0 0 16,0 0 8-16,0 0 5 15,0 0-5-15,89 67 2 16,-70-44 4-16,-2 3 3 16,-6-2 1-16,1-2-4 15,-3-5-9-15,-6-6 0 16,0-5 1-16,-2-3-2 16,-1-3 0-16,0 0 14 0,0 0 66 15,0-10-68-15,0-10-16 16,0-9-126-16,0-4-13 15,5-4 9-15,11 0 85 16,2 1-198-16,4 4 130 16,1 5 113-16,-5 7 65 15,-3 8 8-15,-8 5 70 16,-1 7-53-16,-3 0-77 16,4 0-10-16,0 8 23 15,1 7 13-15,3 4-5 16,0 1-13-16,2 2-5 15,0-2 8-15,4-1-7 16,2-2-9-16,1-6 7 16,0 0 3-16,3-3-10 15,-3-2-4-15,0-3 1 0,-1-3 0 16,-1 0 1-16,-1 0 2 16,-7-4-1-16,-3-5 1 15,-5-6 6-15,-2 1-1 16,0-3 6-16,-19-3 1 15,-5-1-13-15,-6 1-6 16,2 0 15-16,1 1-2 16,7 4-13-16,9 2 0 15,6 1-1-15,5-2-22 16,22-5-13-16,14-2-27 0,7-3 43 16,1 2 19-1,-4 2 2-15,0 1-2 0,-6 3 1 16,-2 3-1-16,-7 5 1 15,-8 3-1-15,-6 4 0 16,-8 1-1-16,-3 0-14 16,0 0-3-16,0 0-5 15,0 0 13-15,0 0 8 16,0 0 0-16,0 0-3 16,0 0 5-16,0 0 0 15,0 0 1-15,0 3 0 16,0 1 3-16,0 3-4 15,0-6 1-15,0 1 0 16,0-2 0-16,0 0 3 16,0 0 2-16,0 0 10 0,-1 0 28 15,1 0-1-15,0 0-6 16,-2 0-8-16,2 0-6 16,-2 1-4-16,0-1-18 15,1 4-1-15,-5 5-7 16,-2 5 2-16,-1 6 2 15,-1 4 1-15,1 2 2 16,4 5 0-16,4 2-3 16,1 1 1-16,0-3 1 15,1-4 1-15,13-9-5 16,2-5-21-16,-1-9 4 16,1-4 22-16,-2 0 2 0,-1-11 6 15,1-12-8-15,-4-2-6 16,-6-1-7-16,-4-2 13 15,0 4 3-15,-11 3 14 16,0 4-11-16,2 7 13 16,4 4 8-16,3 4-1 15,2 2-26-15,0 0-17 16,0 1-69-16,10 12 67 16,7 3 17-16,10 1 2 15,7 0 1-15,6-2-1 16,0-5 3-16,2-5-3 15,-9-3-22-15,-8-2-22 16,-7 0 7-16,-9-13 7 0,-6-9-23 16,-3-3-62-16,0-5-68 15,0 0 122-15,-3 0 61 16,-4 2 161-16,1 3-122 16,3 3 31-16,3 5 6 15,0 4-36-15,0 8-31 16,7 3-4-16,4 0-1 15,0 2-2-15,3 0-2 16,-2 0 0-16,-2 0 0 16,-1 4 1-16,-4-3 5 15,-2 1 8-15,-2-1 4 16,-1-1 9-16,0 0 0 16,0 1-13-16,0 1-14 15,0 6-3-15,-7 6 3 0,-5 6 6 16,-2 6-4-16,4 1-2 15,4 1-1-15,2 0 1 16,4 1 0-16,0 1 0 16,13-4 0-16,11-8-4 15,9-7 2-15,12-11 4 16,8-3 6-16,4-25 3 16,2-11-4-16,-5-10-5 15,-14-1-2-15,-10-1 4 16,-18 4 0-16,-12 4 5 15,-3 4 0-15,-33 1 7 16,-14 1-13-16,-6 8 5 16,4 8 68-16,16 9-52 0,16 7-7 15,14 5-17-15,4 6-14 16,2 26-5-16,0 11 19 16,9 7-1-16,18 4-4 15,12 1 5-15,7 0 1 16,3-3-1-16,-1-5-1 15,-6-11-5-15,-10-7-34 16,-8-11-29-16,-12-7-25 16,-12-11-86-16,0 0-160 15</inkml:trace>
  <inkml:trace contextRef="#ctx0" brushRef="#br0" timeOffset="76973.25">9979 7350 651 0,'0'0'6'15,"0"0"-6"-15,0 0 0 16,88-46 3-16,-35 34 1 16,6-1-2-16,2-3 11 15,0-1 0-15,-9 1-6 16,-5 1-4-16,-16 3-1 16,-7 2 0-16,-12 5-2 15,-11 2 6-15,-1 0 15 16,0 0 21-16,-10 2-31 15,-11 1-11-15,3 0-1 16,2 0 0-16,4 7-4 0,10 4-3 16,2 3 1-1,0 3 3-15,6 1 1 0,18-1 2 16,10-4 2-16,11-3 0 16,12-10-1-16,4 0-1 15,0-20-20-15,-6-7-50 16,-9-4-73-16,-19-10-216 15</inkml:trace>
  <inkml:trace contextRef="#ctx0" brushRef="#br0" timeOffset="77124.67">10155 6850 781 0,'0'0'38'15,"0"0"-15"-15,0 0-19 16,0 0-4-16,0 0-106 15,0 0 104-15,73 28-56 16,-30 11-53-16,-1-3-13 16,-2-8-190-16</inkml:trace>
  <inkml:trace contextRef="#ctx0" brushRef="#br0" timeOffset="77472.1">10561 7144 528 0,'0'0'285'0,"0"0"-276"16,0 0-9-16,0 0-16 15,0 0 16-15,0 0 2 16,77 85-2-16,-41-60 1 16,2-4 0-16,1-5 0 15,-7-8 0-15,-5-8 0 16,-6 0 4-16,-4-21 7 15,-6-5-5-15,-5-5-1 16,-6 0 2-16,0-5-7 16,-6-1 12-16,-6 5 4 15,2 6-16-15,5 7-1 16,4 10 0-16,1 3-5 16,0 4-8-16,14 2-25 0,10 0-24 15,9 2 0-15,1 13-23 16,2-1-40-16,-5-1-114 15</inkml:trace>
  <inkml:trace contextRef="#ctx0" brushRef="#br0" timeOffset="77788.5">11114 7045 420 0,'0'0'139'16,"0"0"-39"-16,0 0-23 15,0 0-10-15,0 0-30 16,0 0-24-16,-24-61-2 15,24 54-9-15,0-5 2 16,0 0 0-16,0 6 0 0,0-2 4 16,0 5 5-16,0 3-13 15,0 0-5-15,0 0-3 16,-10 2-21-16,-2 13-1 16,0 6 16-16,-1-3 5 15,8-1-6-15,3 2 12 16,2-2 1-16,0 5 1 15,17 0-1-15,5-2 1 16,10-3 0-16,5-6 1 16,6-7 0-16,8-4 6 15,3 0-3-15,9-15-3 16,-4-8-82-16,-8-8-113 0</inkml:trace>
  <inkml:trace contextRef="#ctx0" brushRef="#br0" timeOffset="78405.95">8834 7991 298 0,'0'0'87'15,"0"0"-40"-15,0 0-6 16,0 0 15-16,0 0 18 16,0 0-59-16,-17 0-12 15,71-19 10-15,20-1-3 16,23-9 8-16,24-2 13 16,24-5-7-16,23-9 0 15,13-2-7-15,8-2-3 16,2-1-9-16,-3 1-1 15,-7 3-2-15,-23 1-4 16,-26 6 2-16,-30 6-3 0,-31 8-4 16,-29 10-7-16,-23 5-13 15,-17 10-28-15,-4 0-17 16,-35 0-157-16</inkml:trace>
  <inkml:trace contextRef="#ctx0" brushRef="#br0" timeOffset="78580.47">10737 7490 603 0,'0'0'135'0,"0"0"-39"16,0 0-96-1,0 0-94-15,0 0-154 0,0 0 162 16,-17 16-276-1</inkml:trace>
  <inkml:trace contextRef="#ctx0" brushRef="#br0" timeOffset="79705.94">12981 7106 436 0,'0'0'55'0,"0"0"77"15,-7-75-28-15,4 65-52 16,0 7-12-16,3 3-23 16,0 0-17-16,0 10-22 15,0 16 17-15,0 12 5 0,0 13 2 16,-10 13 6-16,-7 6-2 15,-7-2-3-15,-1-6-1 16,3-19-2-16,8-15 3 16,5-16-2-16,6-7 0 15,3-5 6-15,0-6 11 16,0-27-18-16,0-16-34 16,16-13-68-16,7-1 23 15,-2-3 50-15,-5 7-8 16,4 5-4-16,6 1 21 15,6 5 20-15,2 5 1 16,-3 13 21-16,-7 15 5 16,-7 13 12-16,-4 2-39 0,-8 21-8 15,-2 10 3-15,-3 5 5 16,-3 4 5-16,-11-2-3 16,-2-4-1-16,-2-3 1 15,3-6 0-15,-1-3-1 16,1 1 0-16,0-3 0 15,1 0 0-15,6-1 4 16,5-2-2-16,3 2-1 16,0 1 0-16,3-3 7 15,16 2 4-15,3-3 1 16,5-1-2-16,9-2-3 16,9-4-3-16,7-2-2 0,4-7-4 15,-2 0-7-15,-9-4-109 16,-17-13-244-16</inkml:trace>
  <inkml:trace contextRef="#ctx0" brushRef="#br0" timeOffset="80736.84">13322 7374 126 0,'0'0'69'16,"0"0"12"-16,0 0 46 15,0 0-42-15,116-16-14 16,-79-4 4-16,-1-5-21 16,-12 1 6-16,-6 2-20 15,-11 4 9-15,-7-1-27 0,0 5-4 16,-7 1-14-16,-16 6-4 16,-4 7-6-16,-4 0-7 15,2 7-5-15,3 14 2 16,10 4 1-16,8 3-23 15,8 1 26-15,0 1 7 16,21 0 1-16,18-2 2 16,11-8-2-16,10-9-14 15,5-11-13-15,-3-1 5 16,-5-23 20-16,-7-9 5 0,-9-2 1 16,-15-1 0-16,-11 5 5 15,-12 1 8-15,-3 2 50 16,-14 3-23-16,-13 4-33 15,-3 6 11-15,7 6 1 16,7 4 0-16,8 5-15 16,7 0-4-16,1 9-24 15,0 11 22-15,0 4 3 16,8 1-2-16,8-5-1 16,3-1-5-16,5-5 4 15,0-5-9-15,-6-4-5 16,-6-4-3-16,-6-1 9 15,-6 0 11-15,0 0 22 16,0-10-22-16,-2-1 2 16,-2 4 4-16,-1 3-6 0,4 3 0 15,1 1-6-15,0 0-16 16,0 0-71-16,9 7 87 16,13 1 6-16,11-3 5 15,12-3-2-15,7-2 2 16,3-7 4-16,-4-13 4 15,-8-4 2-15,-9-2 17 16,-8-3-2-16,-8 4-12 16,-8 1 13-16,-7 2-14 15,-3 6-12-15,0 1 0 16,0 6-2-16,-6 4-1 16,-4 2-2-16,2 3-6 0,1 0 3 15,1 11-7 1,-3 13-11-16,2 5 20 0,2 6 1 15,5 2 1-15,0 3-1 16,22-2 1-16,16-3-2 16,11-10 0-16,9-13-6 15,9-12-9-15,5-6-1 16,5-27 6-16,-8-7-2 16,-14-10 5-16,-12-3 6 15,-19 2 2-15,-16 1 2 16,-8-1 13-16,-17 1-5 15,-24 3 2-15,-10 6-5 16,-6 9-6-16,9 11 41 16,16 9 0-16,18 11-42 15,8 1-6-15,6 20-31 0,0 19 36 16,0 16 1-16,0 8-4 16,20 1 4-16,8-2 1 15,2-2 2-15,3-3-3 16,-3-4-3-16,0-10-31 15,-4-7-11-15,-8-17-58 16,-6-13-100-16</inkml:trace>
  <inkml:trace contextRef="#ctx0" brushRef="#br0" timeOffset="81068.06">14580 7185 406 0,'0'0'324'0,"0"0"-302"16,0 0-22-16,0 0 2 15,127-70-2-15,-73 58 1 16,-2-3 4-16,-7 1 8 16,-8 5 7-16,-11 3-1 15,-14 4-11-15,-7 2-7 16,-5 0-1-16,0 0-10 16,0 4-44-16,0 7 33 15,0 3 12-15,-4 3 7 16,0-3 2-16,2 5 1 15,2 1-1-15,0 2-4 16,5 0-8-16,15-4-3 0,10-9 2 16,6-9-16-16,-2 0 27 15,-1-17-5-15,-6-3-37 16,-3-10-28-16,-3-7-37 16,-6-5-34-16,-4-8-115 15</inkml:trace>
  <inkml:trace contextRef="#ctx0" brushRef="#br0" timeOffset="81181.76">15074 6777 139 0,'0'0'242'16,"-62"-73"-29"-16,44 51-70 16,7 8-52-16,7 11-65 15,4 3-26-15,0 9-137 16,3 21 113-16,13 11 12 16,7 7-48-16,8 4-63 0,6-7-127 15</inkml:trace>
  <inkml:trace contextRef="#ctx0" brushRef="#br0" timeOffset="81767.8">15234 7002 567 0,'0'0'208'0,"0"0"-156"16,0 0-52-16,0 0-24 16,0 0 24-16,3 80 2 15,15-47-2-15,5-5 0 16,4-8 0-16,-2-6 3 15,3-12 2-15,-4-2 1 16,2-4 0-16,1-22 5 16,-1-10 3-16,-3-3-8 0,-11 0-5 15,-7 3 21-15,-5 7-8 16,0 4-9-16,0 9-5 16,0 8-5-16,0 6-23 15,0 2-43-15,0 0-133 16,7 12 87-16,5 6 32 15,-1 3-67-15,3-2 59 16,-3-2 20-16,1-6 39 16,1-4 1-16,-4-7 33 15,0 0 82-15,2 0 109 16,-4-13 3-16,2-2-104 0,1 0-39 16,1-4 5-1,0 1-5-15,-1-1-46 0,-4 3 1 16,-3-1 13-16,-3 3 29 15,0-3-18-15,0 5-14 16,-6 1-14-16,-6 5 0 16,4 2-1-16,2 4-2 15,-1 0-3-15,-5 11-8 16,0 13 11-16,-1 5 0 16,5 1-6-16,5 4 4 15,3-4-4-15,5 2 5 16,20-3-3-16,11-6 5 0,12-9 2 15,7-9 1-15,0-5-3 16,-1 0-12 0,-9-8-27-16,-10-11-56 0,-14-3-178 15</inkml:trace>
  <inkml:trace contextRef="#ctx0" brushRef="#br0" timeOffset="83086.17">13926 7141 144 0,'0'0'107'0,"0"0"7"15,0 0-50 1,0 0-8-16,0 0-9 0,0 0-25 15,1-31 21-15,-1 27-4 16,-4 1-17-16,-2-2-5 16,-2 2 14-16,-2 3-28 15,-2 0-3-15,0 0-7 16,0 0 2-16,0 1 0 16,2 9 3-16,1 4-1 15,0 6 3-15,4 3 0 16,1 7-1-16,4 4 0 15,0 1 0-15,0-1-1 16,12-5 4-16,10-7-4 16,5-9 2-16,6-12-1 0,1-1 1 15,2-14 1-15,-2-14 9 16,-5-5 12-16,-5 0-19 16,-10 1 5-16,-8 3 3 15,-6 3 47-15,0 3-36 16,-10 3-2-16,-12 3 4 15,4 7-24-15,3 4-4 16,7 6 1-16,5 0-5 16,3 14-26-16,0 11 32 15,0 9-2-15,2 1 2 16,14 2 2-16,5-1 1 16,6-3-1-16,6-6-2 0,3-9 1 15,6-11-19-15,5-6-3 16,2-1-54-16,-7-12-123 15</inkml:trace>
  <inkml:trace contextRef="#ctx0" brushRef="#br0" timeOffset="83613.95">14401 7053 214 0,'0'0'167'15,"0"0"-106"-15,0 0 6 16,0 0 4-16,0 0-1 16,0 0 4-16,-13-25-15 15,4 25-59-15,-4 0-5 16,-5 6-11-16,0 8-7 15,-3 5-38-15,3-1-51 0,6-4-76 16,8-4-186-16</inkml:trace>
  <inkml:trace contextRef="#ctx0" brushRef="#br0" timeOffset="83766.16">14316 7103 266 0,'0'0'151'0,"0"0"-30"16,0 0-24-16,0 0-97 16,0 0-76-16,0 0 5 15,-13 29-147-15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37:38.133"/>
    </inkml:context>
    <inkml:brush xml:id="br0">
      <inkml:brushProperty name="width" value="0.05292" units="cm"/>
      <inkml:brushProperty name="height" value="0.05292" units="cm"/>
      <inkml:brushProperty name="color" value="#FF0000"/>
    </inkml:brush>
  </inkml:definitions>
  <inkml:trace contextRef="#ctx0" brushRef="#br0">691 7221 85 0,'0'0'72'0,"0"0"-6"15,0 0 24-15,0 0-14 16,0 0-18-16,0 0-7 16,0 0 4-16,0 0-15 15,-48-21-4-15,48 21 20 16,-3-1-12-16,3 0 8 16,0-1-8-16,0 1-24 15,0-1-9-15,0 1-7 0,0 1-1 16,0 0-1-1,0 0-2-15,0 0 1 0,0 0 3 16,0 0-2-16,0 0-2 16,0 0 0-16,0 0-9 15,0 0-16-15,0 10-2 16,0 7 17-16,6 5 9 16,0 4 1-16,0-1 0 15,0-1-4-15,1-2-4 16,-1-7-2-16,-1-4 4 15,1-4-2-15,-1-4 7 16,5-3-5-16,5-3 2 16,7-23 4-16,14-15 7 0,12-14-7 15,4-4-6 1,6-5 6-16,-8 3 0 0,-7 7 1 16,-12 10-1-16,-6 10 0 15,-10 12 3-15,-9 11-3 16,-3 6 2-16,-3 5-4 15,0 0-6-15,0 7-141 16,0 16 53-16,0 13 20 16,-3 0-89-16</inkml:trace>
  <inkml:trace contextRef="#ctx0" brushRef="#br0" timeOffset="162.76">1035 7078 428 0,'0'0'93'0,"0"0"1"16,0 0-32-16,0 0 14 15,0 0-67-15,0 0-9 16,-30-30-80-16,30 52-57 16,2 1 5-16</inkml:trace>
  <inkml:trace contextRef="#ctx0" brushRef="#br0" timeOffset="30655.98">600 10045 233 0,'0'0'156'0,"0"0"-87"0,0 0 29 16,0 0-18-16,0 0-32 15,0 0-36-15,0 0-4 16,-14-59-3-16,13 54 2 16,-1-1-2-16,1 1 23 15,-2 2-8-15,3 0-8 16,-3 1-6-16,3 1 15 15,0 1 0-15,0 0-8 16,0 0-7-16,0 0-1 16,0 0-4-16,0 0-1 0,0 0-6 15,0 0-5 1,0 1 2-16,12 12 9 16,0 6-2-16,6 6-2 0,-5 3 1 15,-1 1 3-15,0-2 1 16,-3-4 0-16,0-6-1 15,0-6-2-15,0-5-3 16,6-6-3-16,2-6 6 16,15-25 2-16,13-17 0 15,9-11-3-15,6-6-4 16,-4-1 7-16,2-1 7 16,-6 2-7-16,-7 8 4 15,-8 7 3-15,-12 11 17 16,-8 15-4-16,-11 8 2 15,0 10 5-15,-6 2-10 0,0 3-11 16,0 1-6-16,0 0-4 16,0 0-11-16,0 0-40 15,0 9-47-15,0 13 53 16,-9 3-65-16,-3-3-49 16</inkml:trace>
  <inkml:trace contextRef="#ctx0" brushRef="#br0" timeOffset="30836.4">1095 9789 413 0,'0'0'82'16,"0"0"-33"-16,0 0 29 15,0 0-54-15,0 0-24 16,0 0-147-16,-12 8-39 15,12-4-63-15</inkml:trace>
  <inkml:trace contextRef="#ctx0" brushRef="#br0" timeOffset="46105.32">691 11872 321 0,'0'0'86'0,"0"0"15"0,0 0-30 16,0 0-36-16,0 0-12 16,0 0-9-16,0 0 36 15,0-71-30-15,0 71 4 16,0-1-5-16,0 1-7 15,0 0-12-15,0 0-1 16,0 0-1-16,0 0-6 16,0 0-13-16,0 8-36 15,10 10 57-15,2 6 1 16,2 6 0-16,-1 4-1 16,2-1 0-16,-2 0-2 15,-2-5 1-15,2-8 0 16,-2-7-7-16,1-8 5 0,4-5 3 15,7-4 3 1,7-23 6-16,10-15-3 0,6-10-1 16,3-6-3-16,2-1 0 15,-7 3 4-15,-6 7 5 16,-1 5-2-16,-10 10 13 16,-12 11-6-16,-6 9-8 15,-6 8 11-15,-3 6-15 16,0 0-4-16,2 0-95 15,-2 15-67-15,0 10 86 16,0 4-9-16,-5-5-164 16</inkml:trace>
  <inkml:trace contextRef="#ctx0" brushRef="#br0" timeOffset="46289.12">1179 11740 513 0,'0'0'84'16,"0"0"25"-16,0 0-100 15,0 0-9-15,0 0-133 16,0 0 34-16,-5 21 39 16,5-2-135-16</inkml:trace>
  <inkml:trace contextRef="#ctx0" brushRef="#br0" timeOffset="81086.78">856 14457 130 0,'0'0'178'0,"0"0"-97"16,0 0 4 0,0 0-25-16,0 0-8 0,0 0 1 15,0 0 3-15,0 0-36 16,0 0-6-16,-25-63 3 15,25 62 0-15,-3-1-4 16,3 2-6-16,-4-2-6 16,4 2 1-16,0 0 1 15,0 0-3-15,0 0-3 16,0 0-3-16,0 0-2 16,0 0-2-16,0 4 3 15,0 7 7-15,0 5-2 16,0 1 2-16,0 0 0 0,0-1 1 15,0 0-1 1,4 1 0-16,2 2-1 0,5-4 1 16,-2 1-1-16,1-6-2 15,2-3-5-15,1-2 1 16,8-5 7-16,13-3 0 16,11-23 4-16,10-11 10 15,11-11-11-15,4-8 3 16,0 1-5-16,-4-3 14 15,-10 7 3-15,-12 8 6 16,-11 5-9-16,-11 8-6 16,-7 8 2-16,-6 10 0 15,-8 5 12-15,1 5-9 16,-2 2-13-16,0 0-1 0,0 0-5 16,0 0-11-16,0 3-28 15,0 12-11-15,-9 10 12 16,-6 5-25-16,0-2-85 15,-3-9-177-15</inkml:trace>
  <inkml:trace contextRef="#ctx0" brushRef="#br0" timeOffset="81242.61">1376 14272 323 0,'0'0'68'0,"0"0"-31"16,0 0-37 0,0 0-75-16,0 0-150 0</inkml:trace>
  <inkml:trace contextRef="#ctx0" brushRef="#br0" timeOffset="94593.55">716 15494 216 0,'0'0'144'16,"0"0"-144"-16,0 0-13 16,0 0 13-16,0 0 6 15,0 0-4-15,0 0 0 16,0-14 1-16,0 14 2 16,0 0-1-16,0 0 12 15,0 0-3-15,0 0-5 16,0 0-1-16,0 0-6 0,0 0 2 15,0 0 3-15,0 0 13 16,0 0 13-16,0 0-11 16,0 0-5-16,0 0-6 15,0 0-3-15,0 0-7 16,0 3-8-16,5 9 7 16,5 5 1-16,2 4 1 15,2 5 3-15,2 2-1 16,-4-2-2-16,3-2 0 15,-3-3-1-15,0-6 3 16,-2-5-1-16,2-6-4 16,1-4-1-16,4 0 3 15,5-11 20-15,10-17-1 16,5-8-8-16,3-5-5 0,0-1-2 16,-4 4 0-16,-3 5 0 15,-3 7 5-15,-5 9-9 16,-4 6 0-16,-9 11-32 15,-4 0-116-15,-8 0-110 16</inkml:trace>
  <inkml:trace contextRef="#ctx0" brushRef="#br0" timeOffset="94772.55">1104 15557 529 0,'0'0'152'0,"0"0"-60"0,0 0-30 16,0 0-41-16,0 0-21 15,0 0-28-15,-20 5-198 16,20 19 87-16</inkml:trace>
  <inkml:trace contextRef="#ctx0" brushRef="#br0" timeOffset="96838.22">8971 16000 80 0,'0'0'175'0,"0"0"-66"16,0 0-31-16,0 0-35 15,0 0 7-15,0 0-6 16,-3-7-17-16,3 2-11 16,0 3-9-16,0-1-1 15,0 1-3-15,0-1 5 16,0 0 4-16,0 1-10 15,0 1 7-15,0 1-9 16,0 0 0-16,0 0-2 0,3 0 2 16,3 0 0-1,5 0-1-15,4 0 1 0,8 0-1 16,14 0 1-16,15 0 0 16,18 0 0-16,18 0 1 15,14-2 0-15,10-6 2 16,5-4-2-16,-2-1 0 15,-7 1-1-15,-10-2 0 16,-14 6 6-16,-17 1-6 16,-16 5 1-16,-22 2-1 15,-12 0 0-15,-13 0-4 16,-4 0 4-16,0 0 4 0,-21 2 12 16,-7 10 1-16,-8 5-14 15,2-1-3-15,4 2 0 16,6 1-28-16,10-8-62 15,6-5-105-15</inkml:trace>
  <inkml:trace contextRef="#ctx0" brushRef="#br0" timeOffset="101899.77">2500 15983 178 0,'0'0'10'0,"0"0"-7"15,0 0-3-15,0 0-27 16,0 0 5-16,0 0 10 16,0 0 12-16,-43 32 6 15,42-31 7-15,-1 0 8 16,2-1-4-16,0 0 13 15,0 0 26-15,0 0-8 16,0 0-14-16,0 0-7 16,0 0 8-16,0 0-17 15,0 0-13-15,9 0-5 0,10 0 2 16,11 0 2 0,12 0-3-16,13 0 8 0,15 0 4 15,15-1 10-15,15-6-8 16,21 3-4-16,6 1-7 15,9 3-4-15,1 0 0 16,-12 0-3-16,-1 1-29 16,-6 8 19-16,-10 4 4 15,-8-2 9-15,-7-1-2 16,-10 3 2-16,-5-2 3 16,-5-2 0-16,-3-3 0 15,-7-6-1-15,-8 0 3 16,-7 0-5-16,-5 0-1 15,-7-9-5-15,-11 3 3 0,-10 0 3 16,-6 1 0-16,-6 4 1 16,-3 1 1-16,0 0-2 15,0 6-43-15,-16 8-116 16</inkml:trace>
  <inkml:trace contextRef="#ctx0" brushRef="#br0" timeOffset="102069.91">4642 16119 430 0,'0'0'197'0,"0"0"-62"16,0 0-52-16,0 0-67 0,0 0-16 15,0 0-50-15,-9-44-215 16,-6 56-39-16</inkml:trace>
  <inkml:trace contextRef="#ctx0" brushRef="#br0" timeOffset="109608.98">12949 16079 176 0,'0'0'36'0,"0"0"-20"15,0 0-6-15,0 0 1 16,0 0-9-16,0 0-1 16,0 0 29-16,-21-35 8 15,19 29 1-15,1 0-14 16,1 3 10-16,0 0-26 16,0 2 2-16,0-1 0 15,0 2 1-15,0 0-7 16,0 0-3-16,0 0 1 0,0 0 0 15,0 0-3-15,0 0-1 16,0 0 0-16,10 0 0 16,2 0 1-16,2 0-14 15,5 0 3-15,0 4-6 16,7 0 9-16,-1 1 1 16,8-3 6-16,9 3 1 15,6-3 0-15,10 1 2 16,7-3 2-16,7 0-4 15,4 0 4-15,7 0-2 16,1 0-1-16,2 0 2 16,4-4 8-16,1 3-10 15,1 1 5 1,1 0-6-16,-2 0-1 0,-5 0-5 16,0 0-1-16,0 0-1 0,-6 2-11 15,-3 2 16-15,-3 1 3 16,-5-1 2-16,0 0 5 15,-3 2-4-15,-2-1-2 16,2 1 1-16,1 0-2 16,5 1 0-16,4-1 0 15,0 0 0-15,2-3-2 16,-1-1 2-16,-1 1 0 16,0-3 2-16,-3 0-1 15,-2 0 5-15,-3 0 7 16,-2 0 13-16,-2 0-6 15,-3 0-12-15,-1 0-6 0,-1 0 1 16,-2 0-2 0,-6 0 0-16,-4 0 0 0,-5 0 0 15,-2 0 0-15,-7 0 3 16,-5 1 2-16,-5-1-1 16,-4 2 2-16,-5-1-4 15,-1 1-2-15,-4-1 2 16,0 1-3-16,2 0 2 15,-2-2-2-15,-5 1 6 16,1 1 5-16,-4-2 3 16,-1 0 16-16,0 0 16 15,0 0-6-15,0 0-3 16,0 0 5-16,0 0 0 0,0 0-35 16,0 0-3-16,0 0-1 15,0 0-3-15,0 0-2 16,2 0-10-16,-2 0-36 15,0 0-48-15,0 0-43 16,-2 3-21-16,-5-3-185 16</inkml:trace>
  <inkml:trace contextRef="#ctx0" brushRef="#br0" timeOffset="115055.22">15947 16000 66 0,'0'0'29'0,"0"0"30"16,0 0 25-16,0 0-36 16,0 0-11-16,0 0 2 15,0 0-13-15,19-31-16 16,-15 25 0-16,-4 2 1 0,2 0-1 16,-1 0 0-16,2 0 3 15,-1-1 4-15,0 0-4 16,-1 2-2-16,-1-1 1 15,0 1 14-15,0 3-4 16,0 0-8-16,0 0-5 16,0 0-3-16,0 0 0 15,0 0-6-15,0 7 5 16,-5 9 5-16,-11 4 21 16,-7 10-1-16,-3-1-9 15,-2 7-9-15,1-3-7 16,3-5-3-16,3-4 0 15,5-4-1-15,4-5-1 0,3-4 1 16,4-2-1-16,1-3 0 16,1-2-1-16,3-3-2 15,0 1-6-15,0-2-22 16,0 0-5-16,6 0-22 16,3-3-69-16,1-11-212 15</inkml:trace>
  <inkml:trace contextRef="#ctx0" brushRef="#br0" timeOffset="115386.17">15801 15981 288 0,'0'0'44'0,"0"0"-33"16,0 0-9-16,0 0 2 16,0 0 16-16,0 0 37 15,41 29 4-15,-39-10 20 16,-2 3-12-16,2 2-13 16,0 0-32-16,1 0-15 15,2 1-2-15,1-2-7 16,3-3 5-16,3 0-4 15,1-5-1-15,2-4-5 0,1-5-17 16,-1-3-13-16,-1-2-29 16,-5-1-51-16,-5 0-82 15</inkml:trace>
  <inkml:trace contextRef="#ctx0" brushRef="#br0" timeOffset="115537.14">15872 16244 535 0,'0'0'140'16,"0"0"-71"-16,0 0-61 15,0 0-8-15,0 0-58 16,0 0-2-16,-6-1-38 0,14 5-115 16</inkml:trace>
  <inkml:trace contextRef="#ctx0" brushRef="#br0" timeOffset="116402.42">16180 16131 167 0,'0'0'59'16,"0"0"-17"-16,0 0-8 15,0 0 9-15,0 0-13 0,0 0-7 16,-29-18 15-16,26 18 11 16,3 0 6-16,0 0-29 15,0 0-16-15,0 0-6 16,0 0-2-16,13 0-1 16,13 0 1-16,10 0 5 15,12 0-3-15,17 0 7 16,13 0 2-16,17-1 10 15,11 1-1-15,9 0 3 16,0 0-12-16,3 0-7 16,-7-1 0-16,-2-1-5 15,-12-1 1-15,-9 1-1 16,-15-1-1-16,-15-2 2 0,-17 1 2 16,-16 2 10-16,-14-3 19 15,-6 4 17-15,-3-1-9 16,-2-1-30-16,0 2-10 15,0-1-1-15,0 1 0 16,0-1 0-16,-4-1 0 16,-4 3-3-16,4 0-23 15,-1 0-28-15,-1 0-61 16,2 0-30-16,-5 3-154 16</inkml:trace>
  <inkml:trace contextRef="#ctx0" brushRef="#br0" timeOffset="116583">17523 16054 362 0,'0'0'156'16,"0"0"-19"-16,0 0-27 16,0 0-61-16,0 0-49 15,0 0-17-15,-4-45-68 16,7 59-16-16,-3 0-64 15,0-3-199-15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39:51.733"/>
    </inkml:context>
    <inkml:brush xml:id="br0">
      <inkml:brushProperty name="width" value="0.05292" units="cm"/>
      <inkml:brushProperty name="height" value="0.05292" units="cm"/>
      <inkml:brushProperty name="color" value="#FF0000"/>
    </inkml:brush>
  </inkml:definitions>
  <inkml:trace contextRef="#ctx0" brushRef="#br0">9876 4389 178 0,'0'0'103'16,"0"0"10"-16,0 0-21 15,0 0-25-15,0 0-30 16,0 0 14-16,0 0-20 15,0 0-1-15,-10-33-9 16,10 30 6-16,-2 2-2 16,2-1 0-16,-1 1 1 15,1 1-6-15,0-2-6 0,0 2-6 16,0 0-2-16,-2 0 1 16,2 0 0-16,0 0-2 15,0 0 0-15,0 0-2 16,-1 0-3-16,1 0 0 15,-2 0-3-15,2 0-2 16,0 3-7-16,0 15-5 16,-1 11 15-16,-2 11 2 15,-2 10 0-15,-5 9-5 16,1 8 5-16,-3 2 0 16,-3-5 2-16,3-6 0 0,3-15-2 15,4-13-10 1,1-9-22-16,1-6-2 15,3-9-30-15,0-2-28 0,0-4-78 16,0-7-151-16</inkml:trace>
  <inkml:trace contextRef="#ctx0" brushRef="#br0" timeOffset="226.53">10137 4659 450 0,'0'0'36'16,"0"0"-31"-16,93-26 2 16,-35 18 13-16,13-4-9 15,7 2-11-15,5-1-8 16,-4-4-81-16,-13 1-118 15</inkml:trace>
  <inkml:trace contextRef="#ctx0" brushRef="#br0" timeOffset="785.78">10880 4325 658 0,'0'0'131'0,"0"0"-38"15,0 0-58-15,0 0-35 16,0 0-6-16,0 0-7 16,-2 25 12-16,-3 6 1 15,-3 5 0-15,1 5 2 16,0-4 1-16,4-7-3 15,2-5 3-15,1-8-3 16,0-11 0-16,0-3-13 16,0-3-13-16,3 0 13 0,9-6 13 15,7-9 2-15,3 1-1 16,-2 1-1-16,0 5 0 16,-3 3 1-16,-2 4-1 15,3 1-2-15,2 0 2 16,5 11-2-16,2 9 1 15,0 5 1-15,-2 6-2 16,-5 10 0-16,-1-1-3 16,-7 2 5-16,-2-5 1 15,-4-7 0-15,-6-8-1 16,0-7-2-16,0-5-2 16,0-4 4-16,-4-2 0 0,-12-2 1 15,-4 3 4-15,-12-5 0 16,-3 0-1-16,-1 0-3 15,8-5 5-15,13-7 1 16,8-5-7-16,7-7-8 16,14-2-235-16,13-7-287 15</inkml:trace>
  <inkml:trace contextRef="#ctx0" brushRef="#br0" timeOffset="982.69">11078 4323 670 0,'0'0'108'0,"0"0"-41"0,0 0-19 16,0 0-44-16,79-74-4 16,-18 59 2-16,13 2-2 15,12 1-1-15,4 3-6 16,4 2-56-16,-8-1-57 15,-13-3-73-15</inkml:trace>
  <inkml:trace contextRef="#ctx0" brushRef="#br0" timeOffset="1966.96">7349 7256 25 0,'0'0'490'15,"0"0"-357"-15,0 0-74 16,0 0-19-16,0 0-11 15,0 0-8-15,0-8 3 16,0 8 0-16,0 0-14 16,0 0-10-16,0 0-5 15,0 5-12-15,0 12 8 16,2 7 6-16,1 1 3 16,-2 1 0-16,2-4 0 15,2-6 0-15,-2-6-7 0,4-10-4 16,11-2 4-16,9-31 7 15,12-14 12-15,10-11-11 16,-1 0 8-16,-2 6-1 16,-4 8 9-16,-8 7-14 15,-10 10-1-15,-8 10-2 16,-7 10-1-16,-7 5 0 16,-2 2-18-16,0 8-116 15,0 22 60-15,-11 7-36 16,-13 3-70-16</inkml:trace>
  <inkml:trace contextRef="#ctx0" brushRef="#br0" timeOffset="3100.3">5486 8482 453 0,'0'0'72'0,"0"0"40"16,0 0-31-16,0 0-24 16,0 0-49-16,0 0-8 0,0-14-10 15,0 21-3-15,3 12 11 16,2 5 2-16,3 3 2 15,0 2-2-15,1-5 1 16,1-7-1-16,-2-5 1 16,3-4-1-16,-1-7-1 15,6-1 1-15,14-7 3 16,11-21 6-16,9-11-9 16,5-5-2-16,-4 1-39 15,-9 4 22-15,-8 9-36 16,-8 7-73-16,-7 8-53 15</inkml:trace>
  <inkml:trace contextRef="#ctx0" brushRef="#br0" timeOffset="3250.07">5879 8470 218 0,'0'0'83'15,"0"0"-7"-15,0 0 33 16,0 0-28-16,0 0-39 15,0 0-42-15,0 15-136 16,0-14-5-16</inkml:trace>
  <inkml:trace contextRef="#ctx0" brushRef="#br0" timeOffset="4864.85">6972 9615 454 0,'0'0'170'0,"0"0"-73"0,0 0-39 16,0 0-31-16,0 0-20 16,0 0-7-16,0-18-5 15,0 19-9-15,0 15 6 16,5 5 7-16,-1 3 1 15,2-1 0-15,-2 1 1 16,-1-6-1-16,0-4 0 16,3-6 0-16,0-2-8 15,6-6-24-15,13 0 32 16,14-23 3-16,15-12 5 16,5-8-5-16,2 2-3 0,-8 7-20 15,-4 4-74-15,-5 7-31 16,-13 3-46-16,-8 6-110 15</inkml:trace>
  <inkml:trace contextRef="#ctx0" brushRef="#br0" timeOffset="5002.74">7379 9559 274 0,'0'0'130'0,"0"0"-79"15,0 0-4-15,0 0 28 16,0 0-27-16,0 0-48 15,0 12-33-15,0 5-110 0,4 0 62 16,-2-1-263 0</inkml:trace>
  <inkml:trace contextRef="#ctx0" brushRef="#br0" timeOffset="5949.09">5801 10875 548 0,'0'0'47'15,"0"0"-24"-15,0 0-23 16,0 0-15-16,0 0 9 16,0 0 6-16,24 47 3 15,-17-30 1-15,-1-1-4 0,-1-2 3 16,2-2 0-16,-1-7 0 16,0-2 0-16,5-3 1 15,8 0 3-15,11-22 11 16,7-14 0-16,8-7-15 15,1-6-3-15,-6 4 4 16,-7 3-3-16,-4 11 3 16,-7 3-2-16,-7 11-2 15,-2 9-3-15,-7 5-13 16,-4 3-53-16,-2 2-47 16,0 18 9-16,-15 11 54 0,-8-2-119 15</inkml:trace>
  <inkml:trace contextRef="#ctx0" brushRef="#br0" timeOffset="6106.73">6153 10832 454 0,'0'0'180'16,"0"0"-43"-16,0 0-66 16,0 0-35-16,0 0-21 15,0 0-15-15,0 0-107 16,1 24-43-16,1 6 52 15,0-2-151-15</inkml:trace>
  <inkml:trace contextRef="#ctx0" brushRef="#br0" timeOffset="6930.66">7457 12137 351 0,'0'0'119'0,"0"0"35"16,0 0-49-16,0 0-24 16,0 0-36-16,0 0-28 0,0-27-17 15,0 27-9 1,0 4-3-16,0 13 7 0,2 4 3 15,2 3 2-15,-1 1 1 16,-2-3 1-16,2-5 1 16,1-6-2-16,-1-2-1 15,2-7 1-15,1-2 0 16,6 0 0-16,10-7 2 16,18-22 1-16,14-13 0 15,10-11-4-15,5 0 0 16,-7 0 0-16,-5 9-1 15,-9 7 1-15,-6 12-11 16,-11 9-21-16,-7 9-29 16,-8 5-40-16,-8 2-23 15,-8 2-24-15,0 10 5 0,-3 2-4 16</inkml:trace>
  <inkml:trace contextRef="#ctx0" brushRef="#br0" timeOffset="7067.77">7989 11976 130 0,'0'0'326'15,"0"0"-176"-15,0 0-42 16,0 0-20-16,0 0-40 16,0 0-30-16,-8 0-18 15,8 0-2-15,0 0-13 16,0 0-91-16,0 7-63 16,0 1 36-16,0-5-187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40:19.127"/>
    </inkml:context>
    <inkml:brush xml:id="br0">
      <inkml:brushProperty name="width" value="0.05292" units="cm"/>
      <inkml:brushProperty name="height" value="0.05292" units="cm"/>
      <inkml:brushProperty name="color" value="#FF0000"/>
    </inkml:brush>
  </inkml:definitions>
  <inkml:trace contextRef="#ctx0" brushRef="#br0">5664 5327 53 0,'0'0'20'0,"0"0"13"0,0 0 45 16,0 0-6-16,0 0-30 16,0 0-23-16,0 0 8 15,0 0 25-15,-15-33-32 16,11 30 22-16,1 0-15 15,1 1-5-15,1-1 3 16,-1 0 12-16,-1-1-21 16,3 2 2-16,0-1 1 15,-3-1-4-15,3 3-3 16,-2-1-2-16,1 1 0 16,-2-2-1-16,1 2 1 15,1-1-3-15,-1 2 5 0,2-3-3 16,0 3 1-16,-1 0-4 15,1 0-2-15,0 0-1 16,0 0-3-16,0 0 0 16,0 0-3-16,6 0-6 15,11-2 9-15,9 2 2 16,7 0-2-16,3 0-6 16,7 0-6-16,5 0 0 15,7 0 6-15,5 5 3 16,1-5 3-16,5 2-6 15,-1-2 6-15,2 0 0 16,2 0 0-16,1-5 1 16,1 3-1-16,0 0 0 0,-4 1-13 15,-1-1-10-15,-1-2 10 16,1 1 2-16,1-5 11 16,-4 4 2-16,1 0-2 15,-3 3 0-15,-5 1 0 16,-2-2 0-16,0 2 0 15,-3 0 1-15,-1 0-1 16,-2-1 0-16,1 1 0 16,-3-2 2-16,-4 0-2 15,0 2 0-15,0-3 0 16,0 1 0-16,-4 2 1 16,4 0-2-16,-2 0 0 15,-1 0 0-15,3 0 2 16,0-1-1-16,7-1 0 0,0 1 0 15,5-3-1-15,-1-3 1 16,1 4-1-16,-6-3 1 16,-2 3 0-16,-6 3-2 15,-2 0 2-15,2 0-1 16,-1 0 1-16,1 0-4 16,6 0 0-16,-2 0 3 15,-1 0 1-15,-3 0-1 16,-4 0 1-16,-8 0 0 15,-9 0 0-15,-8 0 2 16,-5 0 10-16,-4 0 10 16,-2 0 1-16,0 0-15 15,0 0-8-15,1 0 0 0,5 0 0 16,-2 0 0-16,-1 0 0 16,1 0 0-16,-2 0 0 15,-2 0 3-15,0 0 9 16,0 0 31-16,0 0 18 15,0 0-10-15,0 0-18 16,0 0-1-16,0 0-13 16,0 0-11-16,0 0-3 15,0 0-5-15,0 0 0 16,0 0-3-16,0 0-1 16,0 0-5-16,0 0-5 0,0 0 1 15,0 0-1-15,0 0 3 16,0 0-5-16,0 0-21 15,-4 4-30-15,-14 7-66 16,-7-3-44-16,-5-2-142 16</inkml:trace>
  <inkml:trace contextRef="#ctx0" brushRef="#br0" timeOffset="5676.96">10243 5205 148 0,'0'0'59'16,"0"0"17"-1,0 0-48-15,0 0-9 0,0 0-13 16,0 0-4-1,0 0-2-15,-8-4 0 0,7 4 9 16,-3-2-1-16,1 2 14 16,1-3 8-16,-1 1-2 15,1 2 24-15,2-1-19 16,-1 1-15-16,1 0 4 16,0 0-12-16,0 0-6 15,0 0-4-15,-1 0 0 16,1 0-1-16,0 0-4 15,0 0-4-15,0 0-10 16,0 0 17-16,16 0 2 16,7 0 2-16,8 0-1 0,9 0 0 15,8 0 6-15,11 0-5 16,11-8-1-16,8 2-1 16,11 0 1-16,9 3-1 15,4 1 0-15,6 2 0 16,1 0-1-16,1 0 3 15,8-1-2-15,3-4 2 16,3-4-2-16,5-3 0 16,-4-1 0-16,-1 1 2 15,-9 0 2-15,-13 4-1 16,-14 4-3-16,-17-1 0 16,-14 3 0-16,-15 1 0 0,-12 1 2 15,-14 0-1-15,-8 0-1 16,-5-2 4-16,-3 2 32 15,0 0 30-15,0 0-33 16,0-1-30-16,0 1 1 16,-7-2-4-16,1 1-17 15,0 1 0-15,-4 0-17 16,0 0-36-16,-4 0-34 16,-1 1-196-16</inkml:trace>
  <inkml:trace contextRef="#ctx0" brushRef="#br0" timeOffset="5843.72">12403 5107 426 0,'0'0'93'0,"0"0"-8"16,0 0-25-16,0 0-60 15,0 0-6-15,0 0-140 16,-42 25-2-16,29-19-191 15</inkml:trace>
  <inkml:trace contextRef="#ctx0" brushRef="#br0" timeOffset="10337.47">15093 5207 213 0,'0'0'101'16,"0"0"-51"-16,0 0-4 15,0 0-10-15,0 0 10 16,0 0-3-16,0 0-15 16,0-19-10-16,0 19 10 0,0 0-13 15,0-1-11-15,0 1-4 16,0 0-7-16,5 0-8 15,9 0 8-15,6 0 5 16,10 0 4-16,12 0 0 16,10 0 0-16,14 0-2 15,16 0-2-15,13 0 2 16,14 0 7-16,9 0-7 16,2 0 0-16,3 0 0 15,-3 0 0-15,-1 0 0 16,-1 0-6-16,-7 0-2 15,-4 0 8-15,-9 0-18 16,-16-5-3-16,-11-2 20 0,-11 2 1 16,-9 0 0-16,-10 0 2 15,-9 0-2-15,-12 3 0 16,-9-1 2-16,-8 2-2 16,-3 1 1-16,0 0-1 15,0 0-20-15,-10 0-54 16,-16 8 45-16,-8 2-124 15</inkml:trace>
  <inkml:trace contextRef="#ctx0" brushRef="#br0" timeOffset="11322.84">15395 5856 173 0,'0'0'69'0,"0"0"34"16,0 0-3-16,0 0-77 15,0 0-22-15,0 0-1 16,-10-7-1-16,10 7-4 15,0 0-10-15,5 0 15 16,13 0 20-16,8 0-2 16,8 0-8-16,13 0-6 15,18 1 7-15,14 2-8 16,12 1 7-16,10 0 4 16,1 1-5-16,5-2-4 15,-4-1-2-15,-9-2 12 0,-8 0-5 16,-8 0 2-16,-9-7-7 15,-15 2 4-15,-7-2 3 16,-14 0-1-16,-11 4 4 16,-10-1 5-16,-6 1-7 15,-6 1 14-15,0 2 9 16,0 0-3-16,0 0-23 16,-1 0-10-16,-14 0-73 15,-4 2-21-15,-1 8-19 16,2-2-53-16</inkml:trace>
  <inkml:trace contextRef="#ctx0" brushRef="#br0" timeOffset="11478.61">16509 5895 32 0,'0'0'436'15,"0"0"-436"-15,0 0-118 16,0 0-48-16</inkml:trace>
  <inkml:trace contextRef="#ctx0" brushRef="#br0" timeOffset="28304.32">19386 5228 254 0,'0'0'82'0,"0"0"-14"15,0 0-2-15,0 0-4 16,0 0-26-16,0 0 7 16,0 0-11-16,0 0 14 0,-32-51-21 15,32 51 7-15,0 0-15 16,0 0-15-16,0 0-2 15,0 0-21-15,2 0-34 16,18 0 38-16,16 2 16 16,19 3 2-16,26 1 5 15,26 0-6-15,24-1 3 16,18-2 0-16,14 0-1 16,-4-3-2-16,-6 0 1 15,-9 0-1-15,-20 0 0 16,-19-6 0-16,-22-4 0 15,-19 3 5-15,-20-2-1 16,-16 2 15-16,-12 5 19 16,-12-1 10-16,-4 3 11 15,0 0-27-15,0 0-30 0,0 0-2 16,-20 0-26-16,-10 2-102 16,-7 10-51-16,-1-2-37 15</inkml:trace>
  <inkml:trace contextRef="#ctx0" brushRef="#br0" timeOffset="28467.26">20894 5211 531 0,'0'0'85'0,"0"0"-85"16,0 0-14-16,0 0-197 15,0 0-27-15</inkml:trace>
  <inkml:trace contextRef="#ctx0" brushRef="#br0" timeOffset="32966.91">355 7129 118 0,'0'0'105'0,"0"0"-15"16,0 0-29-16,0 0-5 16,0 0-4-16,0 0-2 0,0 0-9 15,0-50-1-15,0 42-2 16,0-1 5-16,-1 4-31 15,-1-1 18-15,1 2-21 16,1 2-6-16,-2-1 3 16,2 3 3-16,0-2-1 15,0 2 0-15,0 0 4 16,0 0-3-16,0 0-1 16,0 0-3-16,0 0 0 15,0 0-5-15,0 0 0 16,0 0-6-16,0 0-15 15,0 8-37-15,5 9 57 0,8 6 1 16,4 2-1-16,-3 3 1 16,3-1 0-1,-1-5 0-15,-2-5-2 0,-1-6-3 16,-2-5-1-16,-1-3 2 16,2-3-6-16,-1 0 10 15,14-23 13-15,3-15 0 16,10-13-12-16,3-10 2 15,-2 1-1-15,-6 2 1 16,-11 8 19-16,-2 10-5 16,-6 11-7-16,-6 9 5 15,-5 9 2-15,0 9-3 16,-3 1-10-16,0 1-4 0,0 0-2 16,0 0-17-1,0 0-30-15,0 0-8 0,0 3-13 16,0 10 52-16,0 1-93 15,-3-5-52-15</inkml:trace>
  <inkml:trace contextRef="#ctx0" brushRef="#br0" timeOffset="33129.81">693 6950 424 0,'0'0'104'15,"0"0"-71"-15,0 0-28 16,0 0-5-16,0 0-15 0,-5 73 10 16,2-32-59-16,-5-6-237 15</inkml:trace>
  <inkml:trace contextRef="#ctx0" brushRef="#br0" timeOffset="47651.49">10781 6595 101 0,'0'0'98'0,"0"0"-43"16,0 0 14-16,0 0-29 15,0 0-7-15,0 0 7 16,0 0 4-16,0 0 4 16,-1-11-3-16,-1 6 4 15,2 1-20-15,-2 2-1 16,2-1 12-16,-2 1-10 15,2 2 5-15,0-1-6 16,0 1-4-16,0 0-4 0,0 0-16 16,0 0-5-16,0 0-12 15,0 0-22-15,9 11-7 16,7 9 41-16,-2 3 0 16,-1 2-19-16,-4-1-21 15,1-4 16-15,-4-6 12 16,1-5-4-16,-3-4-4 15,3-3-11-15,5-2 24 16,15 0 7-16,12-24 52 16,16-7-15-16,6-10-16 15,2-2-17-15,0 3 21 16,-10 2-24-16,-5 7 1 16,-8 8 0-16,-10 6 6 0,-13 5-5 15,-7 8 7-15,-9 2 0 16,-1 2-4-16,0 0-6 15,0 0-4-15,0 0-34 16,0 0-23-16,0 0-19 16,0 14 44-16,-10 3 29 15,-7-3-83-15,-2-6-282 16</inkml:trace>
  <inkml:trace contextRef="#ctx0" brushRef="#br0" timeOffset="47825.65">11350 6531 430 0,'0'0'133'16,"0"0"-34"-16,0 0-61 16,0 0-22-16,0 0-16 15,0 0-223-15,-27 20 133 16,21-15-268-16</inkml:trace>
  <inkml:trace contextRef="#ctx0" brushRef="#br0" timeOffset="57334.25">15304 6615 222 0,'0'0'130'0,"0"0"-35"15,0 0-56-15,0 0 7 16,0 0-12-16,0 0 3 16,0 0-4-16,0-8-21 15,0 8 3-15,0-3 30 16,0 3-5-16,0 0-28 0,0 0-8 16,0 0-3-1,0 0 7-15,0 0 3 0,0-2 10 16,0-1-8-16,0-1-1 15,0-1 6-15,0-4-15 16,0 1 0-16,0-5-3 16,0 2 3-16,0 1-1 15,0 0 5-15,0 3-1 16,0 0 2-16,0 5-8 16,0 2 0-16,0 0 0 15,0 0-9-15,1 0-7 16,4 2-31-16,2 15 35 15,2 4 12-15,0 4 0 16,-4 4-9-16,2-2 5 0,-1-5 1 16,-1-5-8-16,-3-8 3 15,4-4 5-15,-4-5-5 16,4 0 8-16,8-1 10 16,8-18 17-16,5-5-23 15,5-2-1-15,0-1-2 16,-5 7 0-16,-1 1-1 15,-2 2 0-15,-6 3 1 16,-1 2-1-16,-5 0 0 16,-1 4 0-16,-5-1 0 15,2 2 0-15,-2 1 3 16,-3-1-3-16,2 2 3 16,-3 3-3-16,-2 0 0 0,2 2-30 15,-2 0-43-15,1 0-23 16,1 0-72-16,-2 0-19 15</inkml:trace>
  <inkml:trace contextRef="#ctx0" brushRef="#br0" timeOffset="57529.49">15629 6549 398 0,'0'0'133'0,"0"0"-26"15,0 0-28-15,0 0-3 0,0 0-23 16,0 0-11-16,-16-4-42 16,14 4-5-16,-1 1-163 15,-4 14-5-15,1-1 23 16,-3-4-164-16</inkml:trace>
  <inkml:trace contextRef="#ctx0" brushRef="#br0" timeOffset="58642.68">15908 6370 5 0,'0'0'96'0,"0"0"-46"15,0 0-8-15,0 0-12 0,0 0 2 16,0 0-4-16,0 0 16 15,0 0 19-15,0 0-21 16,0 0-22-16,0 0-3 16,0 0-17-16,-4 0-1 15,-8 2 0-15,-2 8 1 16,-5 3 1-16,-2 1-1 16,3-1 1-16,-3-2-1 15,-1 1 0-15,-2-1 1 16,0-1-1-16,-5-1 0 15,-2 2-1-15,0-1-1 0,-1 2-13 16,6 0-11-16,7-1-6 16,12-3-70-16,7-2-80 15</inkml:trace>
  <inkml:trace contextRef="#ctx0" brushRef="#br0" timeOffset="58812.57">15568 6546 287 0,'0'0'76'0,"0"0"-15"16,0 0-61-16,0 0-64 0,0 0-67 15,0 0-35-15</inkml:trace>
  <inkml:trace contextRef="#ctx0" brushRef="#br0" timeOffset="67404.27">19413 7065 205 0,'0'0'108'15,"0"0"16"-15,0 0-116 16,0 0 14-16,0 0-10 15,0 0 14-15,0 0-4 16,-13-23 13-16,13 23 6 16,0 0-16-16,0 0-17 15,0 0-8-15,0 0-19 16,6 0 4-16,12 0 15 0,6 0 0 16,2 5 0-16,6 1-1 15,8-2 0-15,11-2 0 16,13 0 1-16,10 1 3 15,7-2-2-15,4 1 7 16,1-1-3-16,1 1-5 16,1-2-2-16,0 0 1 15,-3 0 1-15,2 0-4 16,-2 0 5-16,4-6-2 16,2-1 1-16,5 1-1 15,1 0-4-15,-2 1-5 0,-1 3-1 16,-12 1 10-16,-8-1 1 15,-9 1 1-15,-7 0-1 16,-3-1 5-16,0 2-3 16,1-3 10-16,-1 3-5 15,-2 0-1-15,-5-4-6 16,-5 1 1-16,-2-1 6 16,-7 0-5-16,-3 0 6 15,-7-1-2-15,-8 3 4 16,-7-1 2-16,-7 0 40 15,-2 2 16-15,0 0-39 16,0-1-18-16,0 2-7 16,0 0-4-16,0 0-5 15,0 0-47-15,0 0-46 0,0 0-76 16,0 0-79-16</inkml:trace>
  <inkml:trace contextRef="#ctx0" brushRef="#br0" timeOffset="67562.12">21955 6994 482 0,'0'0'88'16,"0"0"9"-16,0 0-91 16,0 0-6-16,0 0-50 15,0 0-58-15,-61 34-163 0</inkml:trace>
  <inkml:trace contextRef="#ctx0" brushRef="#br0" timeOffset="72129.56">141 8561 255 0,'0'0'132'16,"0"0"-21"-16,0 0-46 15,0 0 20-15,0 0-24 16,0 0-14-16,0 0 5 16,-11-64-16-16,8 56-24 15,0 1 1-15,-1 3-2 16,2 1-2-16,2 1-2 15,0 2-2-15,0 0-5 16,0 0-4-16,-1 0-3 16,1 0-18-16,0 0-19 15,0 14-5-15,13 10 49 0,7 5 0 16,1 7 0 0,1 1-1-16,1-1-1 0,-6-7 2 15,5-8-2-15,-6-8-2 16,1-9 1-16,1-4-3 15,6-11 6-15,9-21 9 16,10-17 1-16,5-7-2 16,-2-1-2-16,-7 2 4 15,-11 6 4-15,-6 11 4 16,-9 8 7-16,-2 9-9 16,-6 6-14-16,-4 8 0 15,-1 4 1-15,0 3-3 0,0 0-9 16,0 0-24-1,0 10-50-15,0 12 52 0,-4 6-31 16,-9-3-106-16,8-8-164 16</inkml:trace>
  <inkml:trace contextRef="#ctx0" brushRef="#br0" timeOffset="72275.26">458 8486 385 0,'0'0'115'0,"0"0"-43"16,0 0-35-16,0 0-37 15,0 0-13-15,0 0-39 16,-22 89-129-16</inkml:trace>
  <inkml:trace contextRef="#ctx0" brushRef="#br0" timeOffset="101300.6">20496 2634 187 0,'0'0'113'0,"0"0"-63"15,0 0-24-15,0 0-7 16,0 0-12-16,0 0-5 16,0 0 0-16,0 0 1 15,0 0 5-15,0 0 4 16,0 0 0-16,0 0 20 15,0 0 6-15,0 0-11 16,0 0-14-16,0 0-6 16,0 0 4-16,0 0 2 15,0 0-1-15,0 1-7 0,0-1-5 16,0 0-3 0,0 2-1-16,0-1-5 0,0 2 0 15,0 2-3-15,3 2 12 16,0 0 0-16,2 3 1 15,1-3-1-15,1 0 2 16,2-3-2-16,1-1 2 16,7-3-1-16,2 0 5 15,11-9 3-15,10-13 1 16,5-4-6-16,3-3-1 16,-3 0-2-16,-7 2 1 15,-5 4-1-15,-6 3 1 16,-6 4-1-16,-9 5 1 15,-2 3-2-15,-7 4 8 0,-3 4 7 16,0 0-15-16,0 0-23 16,0 0-37-16,0 2-23 15,-15 13 72-15,0-1 4 16,-4 5-19-16,2-1-92 16,3-2-86-16</inkml:trace>
  <inkml:trace contextRef="#ctx0" brushRef="#br0" timeOffset="102537.26">20556 3163 112 0,'0'0'35'0,"0"0"70"16,0 0-32-1,0 0 16-15,0 0-31 0,0 0-6 16,0-38-28-16,0 36 1 15,0 0 15-15,0 2-16 16,0-1 2-16,0 1-5 16,0 0-21-16,0 0-10 15,0 0-15-15,0 1 25 16,3 12 0-16,-1 5 0 16,0 1-6-16,-2 6 6 15,0-2-1-15,0 4 2 16,0-5-1-16,0-4 0 15,0-3-5-15,3-6 2 16,11-7-3-16,11-2 4 0,11-5 2 16,12-16 11-16,8-5-4 15,1-2 3-15,-2 1-3 16,-10 5-6-16,-8 1 10 16,-10 5-5-16,-8 5 8 15,-10 3-2-15,-4 4 8 16,-5 1-8-16,0 3 5 15,0 0-8-15,0 0-9 16,0 0-3-16,0 0-14 16,0 0-15-16,0 0 7 15,0 0-33-15,0 0-58 16,0 5 94-16,0 2-82 16,1-2-109-16</inkml:trace>
  <inkml:trace contextRef="#ctx0" brushRef="#br0" timeOffset="102696.47">20985 3205 225 0,'0'0'55'16,"0"0"-12"-16,0 0-2 16,0 0-13-16,0 0-23 15,0 0-5-15,-40 19-42 16,36-14-112-16</inkml:trace>
  <inkml:trace contextRef="#ctx0" brushRef="#br0" timeOffset="104766.8">20466 2623 75 0,'0'0'53'0,"0"0"-31"15,0 0 25-15,0 0-12 16,0 0 12-16,0 0 5 0,0-20-13 16,0 16 19-1,0 2-40-15,0-2 3 0,0-1 6 16,0 4-10-16,0-2-6 15,0 0-2-15,0 0 4 16,0 1-6-16,0-1-2 16,0 1 11-16,0-1 2 15,0 0 16-15,0 2-16 16,0-1-14-16,-1 1-2 16,1 1 13-16,0 0-5 15,0 0-5-15,0 0-4 16,0 0 0-16,0 0 0 0,0-2 2 15,0-1 15 1,0-1 10-16,0-1-28 0,0-3 6 16,0 1-2-16,0 3 4 15,0 2-1-15,0 1 9 16,0 1-6-16,0 0-10 16,0 0-5-16,0 0-14 15,0 0-6-15,0 0-12 16,4 0-1-16,5 12 36 15,3 3 2-15,0 4-7 16,0 0-12-16,1 3-27 16,-2 0 9-16,0 1-10 15,-3-3-43-15,-4-5-57 0</inkml:trace>
  <inkml:trace contextRef="#ctx0" brushRef="#br0" timeOffset="106477.13">20071 2929 76 0,'0'0'127'0,"0"0"-114"16,0 0 23-16,0 0 5 16,0 0-8-16,0 0 3 15,-2 0 3-15,2 0-7 16,0 0-15-16,0 0 14 16,0 0-13-16,0 0-18 15,0 0 0-15,0 0-21 16,0 0-16-16,2 0 4 15,16 2 33-15,12-2 9 16,10 3 0-16,9 1-3 16,16-3-2-16,12-1 5 15,17 0 4-15,19 0-9 0,11 0-3 16,13 0 1 0,-3 0-2-16,-11 0-9 0,-16 0-17 15,-10 0 11-15,-10 0 9 16,-10 0 3-16,-11-1 3 15,-13-6 4-15,-17 2 1 16,-10 1 15-16,-15-1 19 16,-7 2 18-16,-3 3 28 15,-1 0-2-15,0-2-65 16,0 1-13-16,0 1 5 16,0-2-6-16,0 2-3 15,0 0-1-15,0 0-4 16,0 0-51-16,0 0-96 15,-1 3 0-15,-4 2 6 16</inkml:trace>
  <inkml:trace contextRef="#ctx0" brushRef="#br0" timeOffset="106648.58">21664 2955 427 0,'0'0'74'0,"0"0"25"16,0 0-4-16,0 0-76 16,0 0-19-16,0 0-86 15,-25 5-63-15,16 5 30 16,3-5-200-16</inkml:trace>
  <inkml:trace contextRef="#ctx0" brushRef="#br0" timeOffset="145600.15">10943 8385 134 0,'0'0'116'0,"0"0"-32"15,0 0-26-15,0 0 11 16,0 0-21-16,0 0-9 16,0 0-5-16,0 0 21 15,0-7-11-15,0 5-7 16,0-2-17-16,0 1 4 16,0 0-1-16,0 2 2 15,0 1-2-15,-1 0-13 16,1 0-2-16,0 0-7 15,0 0-1-15,0 0-6 16,0 0-10-16,0 8-17 16,0 11 33-16,10 1 0 0,1 4 1 15,3-2-1-15,-2-2 2 16,4-4-2-16,0-6 1 16,-1-3 0-16,5-4 0 15,4-3 1-15,10-8 5 16,9-19-1-16,12-5-3 15,5-5 2-15,-2 3-5 16,-5 5 3-16,-12 5 4 16,-13 7 8-16,-11 7 16 15,-8 3-13-15,-6 4 4 16,-3 2-2-16,0 1-11 16,0 0-9-16,0 0-1 15,0 0-7-15,0 0-12 0,0 0-5 16,0 0-17-1,0 0-28-15,0 0-77 0,-7 1-41 16</inkml:trace>
  <inkml:trace contextRef="#ctx0" brushRef="#br0" timeOffset="154882.3">15372 8500 212 0,'0'0'32'0,"0"0"0"16,0 0-9-16,0 0 25 15,0 0 21-15,0 0-43 16,0 0 25-16,0 0 9 16,-13-27-25-16,12 22 2 0,-2-2 3 15,1-1 10-15,-1 2-1 16,0-2-15-16,0 2-7 16,-1 1 2-16,4 2-15 15,0 2-2-15,-2-1-2 16,2 2 0-16,0 0-4 15,0 0-6-15,0 0-1 16,-1 0-2-16,1 0 0 16,0 0 2-16,0 0-5 15,0 0-5-15,0 10 2 16,0 3 8-16,0 1 0 16,3 4 1-16,4-5 0 15,-2 0-1-15,2-5 2 16,2-2-1-16,0-5 0 15,7-1-5-15,7 0 5 0,14-10 7 16,9-13-5 0,9-5 3-16,1-5-2 0,-5-1-1 15,-2 0-2-15,-6 1 4 16,-1 3-3-16,-5 2 1 16,-3 1 4-16,-8 4-4 15,-3 4 0-15,-8 2 0 16,-6 8-2-16,-5 4 3 15,-2 1-3-15,-2 4-3 16,0 0-3-16,0 0-41 16,0 7-126-16,-13 7 76 15,-4-3-127-15</inkml:trace>
  <inkml:trace contextRef="#ctx0" brushRef="#br0" timeOffset="155056.15">15911 8238 447 0,'0'0'121'15,"0"0"-27"-15,0 0-59 16,0 0-35-16,0 0-44 16,0 0-43-16,-16 41 24 15,8-27-122-15</inkml:trace>
  <inkml:trace contextRef="#ctx0" brushRef="#br0" timeOffset="156928.09">15298 8478 56 0,'0'0'95'16,"0"0"-60"-16,0 0-14 16,0 0 4-16,0 0 18 15,0 0-36-15,-18-1 19 16,18-1 32-16,0-3-9 15,-2 2-18-15,2-3 10 16,0-2-25-16,0 2 6 16,0-2 16-16,0 1 8 15,-1-1-17-15,-2 1-2 0,-3-3 12 16,2 1-24-16,-1 1 16 16,2-1-17-16,-1 1 11 15,1 1 12-15,-2-1-30 16,0 5-4-16,4 0 4 15,1 3-5-15,0 0-1 16,0 0-1-16,0 0-1 16,0 0-10-16,0 0-27 15,1 6 15-15,10 8 21 16,-2 4 0-16,0 0 0 16,0 4 0-16,-2-4 2 15,1-2 0-15,-2-3-1 16,0-4-1-16,-2-1 1 0,-2-3 0 15,1-1-6-15,0 0 4 16,1 3 1-16,1 0-31 16,-2 0 5-16,3-1 26 15,-3-2 2-15,0 1-5 16,0-3 3-16,0 1 1 16,-2 0-4-16,4-1 2 15,1-1 1-15,1-1 0 16,2 0-3-16,3 0 5 15,6 0 7-15,4-11-4 16,8-4-2-16,3-2 1 16,9-4-1-16,10-1-1 0,6-4 0 15,5-1 0-15,1 1 1 16,-3 1-1-16,-8 2 0 16,-8 3 0-16,-12 5 4 15,-10 2-2-15,-11 3 3 16,-5 3 16-16,-6 3 19 15,-1 1-2-15,0 0-9 16,0 2-13-16,0 1-11 16,0 0-5-16,0 0-7 15,-1 0-4-15,-9 0-41 16,-2 5-25-16,-2 10 2 16,1-3-70-16,2-3-184 15</inkml:trace>
  <inkml:trace contextRef="#ctx0" brushRef="#br0" timeOffset="157089.39">15915 8325 378 0,'0'0'110'0,"0"0"-25"15,0 0-15-15,0 0-50 16,0 0-20-16,0 0-228 15,-20-4 57-15</inkml:trace>
  <inkml:trace contextRef="#ctx0" brushRef="#br0" timeOffset="171696.77">22094 8523 199 0,'0'0'84'16,"0"0"-1"-16,0 0-41 15,0 0-10-15,0 0 11 16,0 0 0-16,0 0 5 16,0-26-25-16,0 23 3 15,-2-1 7-15,2 0-12 16,-1 0 10-16,1 0-8 15,-2 1 13-15,2 0-18 0,0 1-6 16,0 2 0 0,-1 0-9-16,1 0-3 0,0 0-1 15,0 0-8-15,-2 2-13 16,2 11 18-16,-1 5 3 16,-1 2 1-16,2-3 0 15,0 0-2-15,0-4 1 16,0-7-3-16,13-5-1 15,16-1 5-15,16-13 12 16,11-15-9-16,11-8 0 16,-2 0 0-16,-9 0-3 15,-12 3 1-15,-8 6 0 16,-13 4 0-16,-7 6-1 16,-6 7 0-16,-7 6-27 15,-3 4-74-15,0 0-222 0,-13 8 46 16</inkml:trace>
  <inkml:trace contextRef="#ctx0" brushRef="#br0" timeOffset="171858.99">22553 8402 466 0,'0'0'99'15,"0"0"6"-15,0 0-33 16,0 0-22-16,0 0-48 0,0 0-2 15,-1 22-170 1,-13-5 42-16,-6-5-201 0</inkml:trace>
  <inkml:trace contextRef="#ctx0" brushRef="#br0" timeOffset="174661.21">458 9994 217 0,'0'0'59'0,"0"0"42"16,0 0-41-16,0 0-27 16,0 0 41-16,0 0-33 15,0 0 11-15,-46-43-7 16,46 42-12-16,0-1 6 16,0 2-2-16,0 0-30 15,0 0-7-15,0 0-10 16,3 5 8-16,10 10 1 15,4 0 0-15,-1 2 1 0,1 0 1 16,-3-3-1-16,-4-5 0 16,0-4 1-16,-1-3-1 15,1-2 0-15,4 0 1 16,11-14 3-16,7-18-1 16,12-8-1-16,-2-10-2 15,1 3 1-15,-10 0-1 16,-3 6 0-16,-9 8 0 15,-8 4 0-15,-2 12 0 16,-8 7 0-16,-2 8-14 16,1 2-63-16,-2 0-77 15,0 14 23-15,0 6 21 16,-11 1-63-16</inkml:trace>
  <inkml:trace contextRef="#ctx0" brushRef="#br0" timeOffset="174814.97">801 9842 229 0,'0'0'135'0,"0"0"-43"15,0 0-49-15,0 0 10 16,0 0-6-16,0 0-24 16,-22 5-23-16,22 9-46 15,0 3-32-15,0-2-125 16</inkml:trace>
  <inkml:trace contextRef="#ctx0" brushRef="#br0" timeOffset="179721.79">6380 9438 76 0,'0'0'127'16,"0"0"-64"-16,0 0-11 16,0 0 46-16,0 0-29 15,0 0-56-15,0 0 23 16,1-33 18-16,-1 27-22 16,0-4 3-16,0 3-11 15,0-2-9-15,0 4 1 16,0 0 5-16,0-2 20 15,0 2-24-15,0 0-13 16,-1-2-3-16,-1-1 3 16,-2 1-2-16,1-1-2 15,-3-1 0-15,0-4 1 16,-3 1-1-16,0 1 0 16,-3-3 0-16,0 1 0 0,-1 1 0 15,-1-2-3-15,-1 2 6 16,2-1-6-16,-3 2 1 15,0 1 2-15,2 3 4 16,0-1-3-16,-2 2-1 16,4-1 0-16,-1 0-3 15,-1 1 3-15,2 1 0 16,-3-2 0-16,3 3 0 16,-2 0 0-16,6 2-1 15,-7 0 0-15,2 1-1 16,-5 1-3-16,0-2 5 0,-3 2-2 15,7-2 2 1,-3 1 0-16,3-1 1 0,4 2 0 16,1 0-1-16,1-2-1 15,1 1 1-15,-5 1-1 16,5 0-1-16,-3 0-5 16,-1 0-3-16,-3 0 0 15,-4 3 6-15,0 5 3 16,-1-2 0-16,1-1 1 15,5 1-3-15,-2-2 2 16,6 0 1-16,1 1 0 16,1 1-3-16,0 0-2 15,-4 2 5-15,5-1-1 0,-3 3 0 16,-1 1 1 0,-1 2 0-16,2 0 0 0,-1 1 0 15,1-1-7-15,0-2 7 16,-1 3 0-16,-1-4 1 15,5-2-1-15,0 1 0 16,-1-2 0-16,-1 3-1 16,2 2 2-16,0-2-2 15,-4 0 1-15,5 1 0 16,-1-1 0-16,0-1 0 16,0 4 0-16,-2-1 0 15,3 3-1-15,-1 2 1 16,3 0 0-16,0 1-1 15,0 3-1-15,1 3 2 0,1-1-1 16,1 2-1 0,0 4 1-16,0-2 1 0,4 2 0 15,6 0-1-15,2-4 1 16,-1 0-1-16,1 0-2 16,0-2 3-16,3 0 0 15,1 3 0-15,-2-3 0 16,4-2 0-16,-5-2 0 15,2 0-1-15,2-2 0 16,-3-1 1-16,3-2-1 16,2-2 1-16,1 1-5 15,4-1-1-15,-2 1 1 16,5-4 0-16,-2-1-2 0,3 0-5 16,2-6 12-16,0-2 0 15,0 0 0-15,-4 0 2 16,-1 0-2-16,-3-7 0 15,-4 0 1-15,0-1 0 16,-2 1 1-16,-1 0-1 16,3-1-1-16,3-1 0 15,3 2 0-15,0-3 0 16,-2 3 0-16,1-1 0 16,-6 0 0-16,0 2 2 15,-7-2-2-15,-2 2 1 16,-2 0 11-16,-1-3 28 0,0-3-14 15,6 0-8-15,-2-3-12 16,2-3-4-16,0 0 0 16,2 1-2-16,-4 1 1 15,-3 0 1-15,-1 2 1 16,-1-1 4-16,-2 1 9 16,-1-1-12-16,-1 1-2 15,0-1 3-15,0 1 7 16,0-1-3-16,0-1 4 15,0 3-8-15,3-1-5 16,0 2 2-16,0-2-1 16,-2 0 0-16,1 0 2 15,-2 0 0-15,0 0 7 16,0-2-2-16,0 0 7 16,0 1-6-16,-3-2-1 0,-3 0 0 15,-3 1-8-15,3 3 0 16,-2-3 0-16,1 2 3 15,-3-1-3-15,5 2 0 16,-4 2 0-16,-2-2 0 16,0 1 0-16,0-2 0 15,-5-2 0-15,3 1-1 16,-4-1 1-16,2 2 0 16,4 5 0-16,3 4 0 15,2 2-1-15,6 3 1 0,0 0-38 16,0 17-168-1,0 3-46-15</inkml:trace>
  <inkml:trace contextRef="#ctx0" brushRef="#br0" timeOffset="198265.2">10310 9878 218 0,'0'0'108'0,"0"0"0"15,0 0-42-15,0 0-13 16,0 0-11-16,0 0-13 16,0 0 0-16,0 0-7 15,0-14 6-15,0 11-10 16,0 3 2-16,-1-2-3 16,-1 2-3-16,2-1-2 15,0 1-9-15,0 0-3 16,0 0-1-16,0 0-2 15,0 0-5-15,0 0-9 16,2 0 3-16,8 0 14 0,8 1-2 16,3 1 2-16,3 1 3 15,3-3-3-15,4 0-1 16,0 0-1-16,3 0 2 16,1-5 0-16,0-5 0 15,2 0 0-15,3-2-5 16,-2 0-3-16,-3-2 5 15,-7 2 3-15,-1-1-1 16,-6 0 1-16,0-3 0 16,-1-3 0-16,2-5 1 15,1-1-1-15,-3-3 1 16,-4 4-1-16,-1 1 2 16,-4 0 5-16,2-2-3 0,-4 1-3 15,-2 1 0-15,1 3 7 16,-3 0-4-16,-2 3 3 15,1 0 12-15,-3 1-13 16,-1 0 6-16,2 1-1 16,-2-1-7-16,0 0 1 15,0 3 2-15,0-1-5 16,0 1 1-16,0 2 2 16,0-1 2-16,0 0-6 15,0 0 1-15,0 1 1 16,0 0 2-16,-3-1-5 15,-4 2 2-15,-1 0 0 0,0 1 0 16,-1 1-1-16,1 0-1 16,-1 0 0-16,-1 0 0 15,1 0 1-15,-2 2-1 16,2-3 0-16,-3 2 0 16,1 1 1-16,2-1-2 15,-2 2 3-15,3-2-4 16,-3 1 2-16,0 0-1 15,2 0 1-15,0 1 2 16,1-1-1-16,-1-2 0 16,2 2 4-16,-2-1 3 15,1 0-6-15,-3-2-2 0,0 1 4 16,-4 2-4-16,2-2 0 16,-3 2 0-16,2 2 0 15,-2 0-2-15,-4 1 1 16,-4 1 1-16,0 1-1 15,-1 0 1-15,4-1 1 16,-1 1-1-16,-1 1 0 16,5 0 0-16,-4 0 0 15,6 0 0-15,0 0 0 16,2 0 0-16,2 0-1 16,-3 0 1-16,3 0 1 15,-2 0-1-15,0 0 0 16,2 0 0-16,-2 1 0 0,1 2-1 15,1 0 0-15,-1 0 1 16,-3 1 0-16,3 0-1 16,0 3 1-16,-2 0 0 15,0 2-2-15,1-1 1 16,1 1 1-16,-2 1 0 16,3 0-1-16,-2 2-1 15,1 0 2-15,3-2 0 16,-3 0 0-16,5 1-1 15,-1 0 1-15,-1-2 0 16,1 3 1-16,-2-2-1 16,1 1 0-16,-3 0 0 0,3 0 0 15,-1 4-1-15,-1-1 1 16,1 2 0-16,1-1 0 16,1 3 0-16,1-1-1 15,1 0-2-15,3 3 2 16,-1 1 0-16,3 0 1 15,2-2-1-15,0-1 0 16,0-1 0-16,0 0 0 16,0 1 0-16,5 2 1 15,1 0 0-15,1 1 0 16,1-3 0-16,-1 3 0 16,2-2 0-16,0-1 0 15,-1 1 0-15,-1-2 0 0,2 0 0 16,3-3 0-1,-3 0-2-15,6 1 2 0,0 0 0 16,-2-1 0-16,5-2 0 16,-2-1 0-16,-2 0 0 15,1-2 0-15,-2-1 2 16,-1 0-4-16,2-1 1 16,-2 2 1-16,2-2 0 15,0 3 0-15,1-4 1 16,-2 0-1-16,2 4 0 15,-4-5-1-15,1 0 1 16,-2 0 0-16,0-2 0 16,0 0 3-16,1-2-3 15,-3 1 0-15,1-2 0 0,2 0 1 16,0 0 0-16,0 0 0 16,0 0 0-1,0 0 0-15,-1 0-2 0,2 0 1 16,-4 0 0-16,1 0 1 15,-1 0 0-15,2 0-1 16,-1 0 0-16,1-4 3 16,-1 1-2-16,-2-2 1 15,3 0 2-15,1 2-4 16,-2-1 0-16,2-3 0 16,0 4 4-16,-4-2-4 15,0 2 1-15,-5 2-1 16,3 1 6-16,-3 0 4 0,-1-3-4 15,1 3-1 1,-1 0 0-16,1-2-1 0,-1 0-4 16,1-1 1-16,-1 2-1 15,2-2 0-15,-3 1 2 16,1 2-1-16,-1 0 0 16,0 0 2-16,0 0-1 15,0-1 7-15,0 1-2 16,0-1 4-16,0 1-3 15,0 0-3-15,0 0-2 16,0 0-3-16,0 0 0 16,0 0-10-16,0 0-56 0,0 0-174 15,-2 0-233-15</inkml:trace>
  <inkml:trace contextRef="#ctx0" brushRef="#br0" timeOffset="-203688.58">15477 9511 129 0,'0'0'72'0,"0"0"4"15,0 0-27-15,0 0-3 16,0 0 21-16,0 0-36 16,0 0-8-16,-6-50 13 15,6 44 3-15,0-2 3 16,-2 3-10-16,2-1-4 16,-1 1-8-16,-1-1 19 15,2 1-13-15,-1 1-4 16,-1 2 2-16,2-1-9 15,-2 0-1-15,2 1-2 16,0 2-2-16,0 0-6 16,-1 0 2-16,1 0-6 15,0 0 1-15,0 0-1 0,0 0-4 16,0 0-5-16,0 0-5 16,0 12 9-16,0 5 3 15,0 3 1-15,1-1-1 16,6-1 1-16,-1-4 1 15,0-6 0-15,1-4-4 16,4-4 4-16,10 0 0 16,13-24 14-16,11-12-10 15,5-3 0-15,1 1-3 16,-6 4 1-16,-5 3-2 16,-3 5 0-16,-5 0 1 15,-11 11-1-15,-6 3 0 0,-8 7 0 16,-5 1 0-1,-2 3 0-15,0-1-8 0,0 1-12 16,0 1 19-16,0-1 1 16,0 1 6-16,0 0 4 15,0 0 6-15,0 0-4 16,0-2-12-16,0 2-10 16,0 0-148-16,0 3-164 15,0 1-50-15</inkml:trace>
  <inkml:trace contextRef="#ctx0" brushRef="#br0" timeOffset="-203531.06">15904 9252 441 0,'0'0'115'16,"0"0"-13"-16,0 0-46 15,0 0-25-15,0 0-31 16,0 0-42-16,-5 8-161 15,-4 6 53-15</inkml:trace>
  <inkml:trace contextRef="#ctx0" brushRef="#br0" timeOffset="-202037.98">15459 9394 117 0,'0'0'83'16,"0"0"-29"-16,0 0-1 15,0 0 22-15,0 0-50 16,0 0 1-16,-6-31 9 16,6 24-21-16,-3 1 2 15,2-1 2-15,-1-2 22 16,1 2-15-16,-1 2 24 0,1 0-10 15,1 1 0-15,-2 1-13 16,-1 0-16-16,2 3-1 16,-1-5 9-16,1 0-3 15,-2 1 8-15,3 1 8 16,0-1-20-16,0 3 7 16,0-1-8-16,0 0 2 15,0-1-5-15,0 1 2 16,0 1-5-16,0 1-2 15,0 0-2-15,0 0-4 16,0 0 0-16,0 0-12 16,0 10 6-16,3 5 4 15,4 2 3-15,1 5 2 0,-1-1-4 16,0 0 5-16,3-3 0 16,-3-3 0-16,2-4 0 15,-2-1 0-15,-2-2-3 16,4-3-12-16,-2 3 7 15,1-4-3-15,-2-2-5 16,1-2 9-16,5 0 6 16,-1 0-6-16,12-2 7 15,4-13 4-15,4 1-4 16,4-3-2-16,-1-3 1 16,2 3 0-16,0-4 1 15,1 1 0-15,-6 3 1 0,0 3 0 16,-4-1-1-1,-4 3 0-15,-2 2-1 0,-2 2 1 16,-5 2 0 0,-5-1 1-16,-4 3 1 0,-2-1 0 15,-3 2 9-15,0 3 6 16,0-3-4-16,0-1-4 16,0 3-1-16,0-2-2 15,0 2-2-15,0-1-1 16,0 2-3-16,0 0 0 15,0 0-2-15,0 0 0 16,0 0-1-16,0 0 1 16,0 0 2-16,0 0-1 15,0 0 1-15,0 0-1 16,0 0 0-16,0 0 1 0,0 0 1 16,0 0-1-16,0 0-7 15,0 0-50-15,-1 7-85 16,-8 6 39-16,-3-2-104 15</inkml:trace>
  <inkml:trace contextRef="#ctx0" brushRef="#br0" timeOffset="-199856.86">15410 9399 91 0,'0'0'54'16,"0"0"19"-16,0 0-17 15,0 0-6-15,0 0-4 16,0 0-9-16,0-17-28 0,0 17-1 15,0 0 14-15,0 0 2 16,0-1 14-16,0 1 14 16,0 0 15-16,0 0-24 15,0 0-13-15,0 0-11 16,0 0-1-16,0 0-7 16,0 0-10-16,0 0-1 15,0 0-7-15,4 0-12 16,5 8 15-16,-1 6 2 15,2 3-1-15,2 2 1 16,-4-1 1-16,2 1-1 16,-2 0 2-16,0-2 0 15,0-1-2-15,-2-4-1 0,1-2-9 16,2-4 6 0,2-3 4-16,2-3 2 0,10 0 3 15,4-17 3-15,7-5-6 16,2-2 1-16,-1 0 0 15,-2 0-1-15,0 2 2 16,0 2-2-16,1 2 2 16,-1-1-2-16,1 6 0 15,-3 0-2-15,-2 3 2 16,-7 3 0-16,-4 0 0 16,-2-1 2-16,-2 2-2 15,-2-2 1-15,-2 1-1 0,2 2 1 16,-5 1 0-16,-4-1 0 15,-1 5 2-15,-2-1 13 16,0 1 2-16,0 0 4 16,0 0-4-16,0 0-6 15,0 0-10-15,0 0-2 16,0 0-1-16,0 0-1 16,0 0 2-16,0 0 0 15,0 0 0-15,0 0 0 16,0 0-8-16,0 0-20 15,0 0 0-15,0 0-37 16,0 0-76-16,-5 6 88 16,-1 3-40-16,1-3-74 15,0-3-41-15</inkml:trace>
  <inkml:trace contextRef="#ctx0" brushRef="#br0" timeOffset="-198530.37">15975 9208 18 0,'0'0'44'16,"0"0"-42"-16,0 0 3 16,0 0 4-16,0 0-1 15,0 0 3-15,-36 24-2 16,32-21 38-16,3 0-34 16,-1 0-11-16,0 0 3 15,2-3 0-15,0 3 1 16,0-1-4-16,0-2 11 0,0 0 31 15,7 0 18-15,6 0-27 16,3 0-13-16,1-2-10 16,5-8-8-16,-4 0-1 15,0-2-1-15,-3 0 17 16,-1-1 2-16,-3 4-4 16,-3-1 2-16,-3 4 5 15,-3 3 9-15,-2 3-11 16,0 0-5-16,0 0-17 15,0 0 0-15,0 0-13 16,0 0 7-16,0 0 5 16,0 4 1-16,-2 4 0 0,-1 0 1 15,1 0-1 1,2 1 0-16,-2 0 0 0,2 1-1 16,0 2 1-16,0-2 0 15,0-1 0-15,0-1 0 16,0-2 0-16,0-3 1 15,0 2-1-15,0-2 0 16,0 1 0-16,0-1 0 16,0-3 0-16,0 1 0 15,0-1 0-15,0 0 3 16,0 0 5-16,0 0-1 16,0 0-1-16,0 0-5 15,0 1-1-15,0 2-35 0,0 1-102 16,0 2 104-1,-4 0-74-15,4-5-50 0</inkml:trace>
  <inkml:trace contextRef="#ctx0" brushRef="#br0" timeOffset="-198374.95">16083 9299 134 0,'0'0'179'0,"0"0"-73"15,0 0-32-15,0 0-19 16,0 0 15-16,0 0-30 15,-8-13-40-15,8 13-30 16,-2 13-133-16,-5-2 16 16</inkml:trace>
  <inkml:trace contextRef="#ctx0" brushRef="#br0" timeOffset="-183772.93">19977 9085 139 0,'0'0'47'0,"0"0"27"16,0 0-2-16,0 0-27 15,0 0-18-15,0 0-9 16,0 0 22-16,0 0-11 15,-3-32-4-15,3 30-1 16,0-1-13-16,0-2 47 16,0 2-25-16,0 2-26 15,0-2 11-15,0 3-3 16,0 0 3-16,0 0 0 16,0-2 2-16,0 2 5 15,0 0-7-15,0 0-7 0,0 0-7 16,0 0-4-16,0 0-3 15,4 0-5-15,4 5 6 16,-1 9-1-16,4-2-2 16,-2 5-10-16,-3-3 8 15,0-3-2-15,-3-1 2 16,4-6 6-16,2-2-1 16,3-2 2-16,7-5 7 15,13-21 5-15,10-10-8 16,10-8 0-16,0 2-3 15,-4 4 6-15,-5 6-4 16,-7 4 9-16,-7 3 0 0,-5 6 3 16,-9 6-12-1,-5 6 0-15,-5 4-2 0,-3 2-2 16,-2 1-5-16,0 0-13 16,0 0-44-16,0 3-11 15,0 6 55-15,0 6-10 16,-2 1-39-16,-5 1-29 15,1-7-108-15</inkml:trace>
  <inkml:trace contextRef="#ctx0" brushRef="#br0" timeOffset="-183622.24">20505 8919 22 0,'0'0'372'0,"0"0"-283"15,0 0-38 1,0 0-22-16,0 0-29 0,0 0-93 16,-25 30-60-16</inkml:trace>
  <inkml:trace contextRef="#ctx0" brushRef="#br0" timeOffset="-173216.87">20693 11023 166 0,'0'0'70'0,"0"0"38"16,0 0-23-16,0 0-8 15,0 0-35-15,0 0-3 16,3-77 20-16,-3 69-12 15,0 0-23-15,0 3 13 16,0 0-18-16,0 3 1 16,0 2-9-16,0 0-9 15,0 0-2-15,0 0-2 16,0 0-4-16,0 0 3 0,0 0-5 16,2 0 1-16,1 1 5 15,2 8 2-15,1 6-5 16,-3-3 5-16,0 1 0 15,0 0 0-15,-1-2 0 16,1-5 2-16,0-3-2 16,-1-1-3-16,6-2 2 15,6 0-7-15,11-2 8 16,17-20 6-16,12-10-2 16,4-5-1-16,0 0-2 15,-9 6 2-15,-9 2 2 16,-8 9 8-16,-10 1-9 0,-9 6-2 15,-6 6 3 1,-4 2-4-16,-2 5-1 0,-1 0-2 16,0 3-70-16,-4 18-120 15,-13 3 108-15,-10-2-140 16</inkml:trace>
  <inkml:trace contextRef="#ctx0" brushRef="#br0" timeOffset="-173053.08">21108 10872 429 0,'0'0'118'16,"0"0"-48"-16,0 0-39 0,0 0-31 16,0 0-52-16,0 0-91 15,-3 17 22-15,-10-9-180 16</inkml:trace>
  <inkml:trace contextRef="#ctx0" brushRef="#br0" timeOffset="-168168.89">461 12137 323 0,'0'0'101'0,"0"0"-19"15,0 0-8-15,0 0-18 16,0 0-23-16,0 0-21 15,0 0 21-15,-25-50-8 16,23 46-14-16,0 1 0 16,2 2-1-16,0 0-3 15,0 1 2-15,0 0-9 16,0 0 0-16,0 0-4 16,0 0-4-16,2 0-4 15,10 5 11-15,3 6 1 16,3 4-1-16,0-2-3 15,-3 0 2-15,3 0 1 16,-3-4 0-16,1-3-3 0,-2-4-6 16,0-2 7-16,-1 0-6 15,12-11 9-15,6-17 3 16,4-13 3-16,12-10-6 16,-2-10 0-16,-2 1 1 15,-4-2 0-15,-3 8 11 16,-8 11 2-16,-6 4 17 15,-11 13-5-15,-5 8-3 16,-2 9-8-16,-1 2-8 16,-3 6 4-16,0 1-11 15,0 0-6-15,0 0-4 16,0 0-24-16,0 13-43 16,0 8 43-16,0 6-50 0,0-3-68 15,-3-9-229-15</inkml:trace>
  <inkml:trace contextRef="#ctx0" brushRef="#br0" timeOffset="-168013.41">940 11887 493 0,'0'0'111'16,"0"0"-70"-16,0 0 6 15,0 0-42-15,0 0-5 16,0 0-72-16,0 0-113 0</inkml:trace>
  <inkml:trace contextRef="#ctx0" brushRef="#br0" timeOffset="-165224.61">6238 11801 353 0,'0'0'74'0,"0"0"4"15,0 0-27-15,0 0 8 16,0 0-7-16,0 0-27 16,11-37 2-16,-10 36-6 15,-1 1-12-15,0 0-6 16,0 0 0-16,0-2 13 16,0-1 7-16,0-1-11 15,0-6-7-15,0 0-2 16,0-6 5-16,0-3-5 15,0-1 7-15,-3 1-3 0,-3-2-7 16,0 0 1-16,-4 4 1 16,-1 0-2-16,1 2 0 15,-2 1-2-15,0 2 2 16,0 0-3-16,-3 2 0 16,0 0 0-16,-1 2-3 15,-1 2 5-15,-1-2-1 16,-1 4-1-16,-2-1 2 15,2-2 1-15,-5 3 4 16,4-1-4-16,-5-1 0 16,4 1 0-16,-4 0 1 15,5 1-1-15,0 3 0 0,0 0-1 16,4 1 1 0,-2 0-3-16,7 0 3 0,1 0-1 15,4 0-1-15,2 0 0 16,1 1 1-16,-2 3-1 15,-2 2 1-15,1-1 1 16,1 2 0-16,-1 3 0 16,0-2 0-16,-1 1 0 15,-2 0 0-15,0 0 0 16,0 1 0-16,-3 1 0 16,-3-2 0-16,0 4 0 15,2-2-2-15,-2-2 2 16,3 3 0-16,1-2 0 15,0-1 0-15,3-1 0 16,2 1-2-16,0 0 2 0,-4 3 0 16,5 0 0-1,-1-1 0-15,2 3-1 0,-1-3-1 16,2 3 2-16,-2 0 0 16,2 2 0-16,0 1-2 15,-3 5 2-15,6 2 0 16,0 1 0-16,0 2-1 15,0-4 2-15,0 2-2 16,0-3 1-16,4-1 0 16,1-2 0-16,-1-2 0 15,3 0 1-15,-2-2-1 16,2 2-1-16,4 0 0 0,4 0 1 16,1 0 0-16,5 1 1 15,1 2-1-15,4-2 0 16,-1 1 1-16,-1 0-1 15,-2-2 1-15,1-3-1 16,-4-1 0-16,2-3 0 16,3-4 0-16,1-1 3 15,0-3-3-15,4-2 1 16,2 0-1-16,2 0 1 16,3-4 0-16,-5-6 0 15,-1-2 0-15,-5 2 0 16,-5-2 1-16,-1-1-1 15,-1-3 0-15,0-1 0 0,4-5 2 16,-2-5-3-16,4-5 3 16,-1-4 1-16,-2-4-2 15,-3 1 11-15,-6-2-1 16,-10 4 7-16,-2 7-2 16,0 2-1-16,-2 4 7 15,-14 1-16-15,-2 1-7 16,-3 2 2-16,0 2 4 15,1 2-5-15,3 7-2 16,2 6 0-16,-3 3-11 16,-1 10-73-16,-1 22-53 15,1 1-47-15,1-7-224 0</inkml:trace>
  <inkml:trace contextRef="#ctx0" brushRef="#br0" timeOffset="-157515.04">10980 12025 161 0,'0'0'81'16,"0"0"-8"-16,0 0 31 16,0 0-78-16,0 0 9 15,0 0 7-15,0 0 22 0,-8-53-6 16,5 45-20-16,-1 0-5 16,-1 2-14-16,1 0 7 15,3 2-17-15,-2 1-7 16,3-1-1-16,-3-1 3 15,-1-1-3-15,2-2 1 16,0-3 0-16,-1-3 2 16,0-6-2-16,0 2 3 15,-1-3 9-15,1 2-10 16,-2-1 16-16,-2 2-11 16,-1 2 6-16,-5 1-13 15,2-1 1-15,-3 2-3 16,0 0 0-16,-2 0 0 15,1 2 0-15,-5 2 0 16,4-2 0-16,-3-1 0 0,-2 4 0 16,3-4 0-16,-2 6-2 15,2-3 0-15,-1 5 2 16,1 1 0-16,2 0 0 16,0-1 0-16,5 3 0 15,-1 0 0-15,-1-1 1 16,3 1 0-16,1-1-1 15,-2 2 0-15,0-2-1 16,-5 3 1-16,-1 0-2 16,0-2 1-16,-2 2 1 15,-1 0 0-15,-4 0-1 0,0 0 1 16,-3 0-1-16,3 0 1 16,-1 0 0-16,0 5-1 15,2-3 1-15,0 2 0 16,3-1 0-16,2 1 1 15,3 0-1-15,3-2 0 16,2 1 0-16,4-2-3 16,1 2 3-16,-3 2-2 15,1-2 2-15,0 4 0 16,-2 0-3-16,-1 3 2 16,-1 0 1-16,2 3 0 15,-3 1-2-15,0 0 0 16,-2 3 2-16,-1 0-1 0,1 0 1 15,2 0 0-15,0-1 0 16,3 2 0-16,0-2 0 16,0 4 0-16,-1-4 0 15,4 3 0-15,0-2 0 16,1 0-1-16,4 1-1 16,-1 0 2-16,2 2 0 15,0 1-3-15,0-1 3 16,0 1 0-16,2 0 2 15,4-1-2-15,0-1 0 16,2 0 0-16,-1-1 0 16,-1-1 0-16,0 0 0 15,0 1-2-15,2-1 2 0,2 0-1 16,5 0 1-16,2 3 0 16,1-6-1-16,-1 2 2 15,4-2-2-15,-3-1 2 16,-1-2-2-16,3-1 1 15,-4 1 0-15,2-4 0 16,-1 2 1-16,3 1-1 16,3-2 0-16,-1 1-1 15,4-4 1-15,0 1-3 16,0-4 1-16,-2 0 2 16,-3-1 2-16,-2 1-1 15,-1-2-1-15,0 0 2 16,-2 0-2-16,8 1 0 0,-3-1 0 15,7 0 1 1,2 0-1-16,4 0 0 0,1 0 0 16,-1-3 0-16,-3-2 1 15,-7-1 2-15,-3 3-3 16,-3-1 1-16,-3 1-1 16,-2 2 1-16,-1-4-1 15,-1 2 0-15,-3 1 1 16,1 0 0-16,-2-4 0 15,-1-1 4-15,2 0 7 16,-3-5 3-16,1 2-7 16,-2-4 1-16,1 0 1 15,1-4-5-15,1-3-2 0,1-1-1 16,-1-3-2-16,-1 3 7 16,3 2-4-16,-5 3-2 15,-1 4 6-15,0 2-4 16,-3 0 6-16,0 4-1 15,0-3-3-15,0 0 11 16,0-3-13-16,0-3 6 16,-3-2-3-16,-6-2 3 15,-1-4 3-15,0 0-2 16,0 0 3-16,-1 2 0 16,0 2-5-16,2 3-3 15,1 4-4-15,2 5-1 0,1 3 0 16,3 5-1-1,-4 0-20-15,-10 17-138 0,-11-2-172 16</inkml:trace>
  <inkml:trace contextRef="#ctx0" brushRef="#br0" timeOffset="-129309.46">15407 12068 107 0,'0'0'101'16,"0"0"-15"-16,0 0-33 16,0 0 9-16,0 0 5 15,0 0-23-15,0 0 25 16,0 0-36-16,-18-33 1 16,17 29-5-16,-1-2-14 15,1 3 2-15,-2-4 4 16,1 2-6-16,2 0-8 0,0-3 4 15,0 0-5-15,0-2 0 16,0 0 7-16,0 0-8 16,0-2 7-16,0 0 1 15,0-2-9-15,0-2 8 16,0 0-2-16,-5-1-1 16,-1-2 3-16,2-1-6 15,-5-1-4-15,3 1-1 16,-1 1 0-16,-2 0 0 15,0 2-1-15,1 2 0 16,-1 3 0-16,2-2-1 16,-5 4-1-16,3 0 2 15,-3 2-2-15,0 2 2 16,2-1-4-16,-4 2 4 0,2 1 0 16,-1 1 0-16,1-1 0 15,1 0-2-15,0 4 2 16,2-3 0-16,0 3-1 15,-2-2 1-15,1 1 0 16,-1 1-1-16,-5-3 0 16,-2 0 1-16,-2 2-1 15,0-3 0-15,-1 1 1 16,0 1 0-16,-1 1 0 16,0 1-2-16,2 0 1 15,-1 0 0-15,3 0-1 0,3 0 2 16,2 0-2-1,1 0 1-15,1 3-1 0,1 3 1 16,1 1 0-16,0 0 0 16,1 0 0-16,1 1 0 15,1-1 1-15,0 1 0 16,0 0-1-16,-1 1 1 16,-4 2 0-16,4-2 1 15,-4 1-1-15,0 1-1 16,0 1 1-16,-2-1 0 15,2 1-3-15,1 1 2 16,-3-1 1-16,4-1 1 16,-1 5-1-16,-1-1 0 15,0 0-1-15,0 0 1 16,1 2 0-16,1-2-1 0,3-1 1 16,0 1 0-16,1-1 0 15,2 0-2-15,1 2 1 16,2 0 0-16,-2 1-1 15,2 0 2-15,0 1 0 16,0-1 0-16,0-1 0 16,0 1 0-16,0-1 0 15,0 0 2-15,0 0-2 16,4 1 0-16,0 2-2 16,3 1 2-16,-1-1 0 15,3 3 0-15,3-2 2 16,-1-1-2-16,-1 1 0 0,2-3 0 15,-1-1 0-15,1-2 0 16,1-1 0-16,-1-1 1 16,1 0-2-16,-1-5 1 15,3 3-2-15,-2-4 2 16,7 0 0-16,-1 0 0 16,4-1 0-16,-1 0 0 15,-1-2 0-15,-2-1-5 16,0 1 4-16,-2 0-3 15,1-2 4-15,-1-1-1 16,-1 2 1-16,-3-2 0 16,3 0 0-16,-2 0 0 15,1 0 0-15,0 0 1 0,1 0-1 16,-5-3 0 0,0-2 0-16,-5 2 1 0,-3 0 1 15,2 1-2-15,-2-1 0 16,2 0 0-16,2 1 1 15,0-2 0-15,1 0-1 16,1-1 0-16,4 0 1 16,2-2-1-16,3 2 0 15,-3 0 0-15,0-3 1 16,-4 4-1-16,-3-2 0 16,0 0 2-16,-2 1 2 15,0-3 5-15,0-2 5 0,-2-4-11 16,0 2 5-1,-1-5 13-15,-1 2-8 0,-1 0 0 16,1-1-4-16,-2 2-3 16,0-1-3-16,3-1 2 15,-3 2-5-15,1 1 10 16,-1 1-6-16,0 1 9 16,0 2-8-16,2 3-2 15,-2-2-3-15,0 3 3 16,2-1-3-16,-2 1 0 15,1 1 1-15,0-3 0 16,3 1 4-16,-4 0-3 16,0 1 6-16,0-1-2 0,0-1-1 15,0-2-2 1,0 2-1-16,0-4-1 0,0 2 0 16,0 1 1-16,0 2-2 15,0-2 2-15,0 2-2 16,0 2 0-16,0 1-2 15,0 0 2-15,0-2 3 16,0 4-3-16,0-2 0 16,0 1 0-16,0 1 1 15,0 1-1-15,0 0 1 16,0 0-1-16,0 0 0 16,0-2-2-16,0 2 4 15,0 0-3-15,0 0 1 16,0 0-1-16,0 0-2 0,0 0 1 15,0 0-3-15,0 0 3 16,0 0-7-16,0 0-3 16,0 0-3-16,0 0-10 15,0 0-14-15,0 0-9 16,0 0-24-16,0 0-42 16,13 0 1-16,-3 0-138 15</inkml:trace>
  <inkml:trace contextRef="#ctx0" brushRef="#br0" timeOffset="-128833.51">15347 11880 162 0,'0'0'98'0,"0"0"33"15,0 0-80-15,0 0-10 16,0 0 16-16,0 0-14 16,0-11-22-16,0 11-11 15,0 0-10-15,0 0-1 16,0 0-5-16,0 6 6 16,3 5 2-16,2 1 2 15,-2 4-4-15,-1 0 3 0,1 4-3 16,-3 0 1-16,0 4 5 15,0 0 1-15,-3 3 1 16,-4 1-3-16,1 3 5 16,-1-1-4-16,-3-1-3 15,5 1-1-15,2-5 1 16,-3 1-1-16,4-6 0 16,-2-4-1-16,-1-3-1 15,4-6 1-15,-2-2 1 16,-3 0 1-16,3-3 16 15,-1-1 15-15,-4-1 12 16,2 0-9-16,-4 0-14 16,-1 2-17-16,4-2-4 15,0 0 0-15,6 0-2 16,1 0-22-16,0 0-104 0,0-2-131 16</inkml:trace>
  <inkml:trace contextRef="#ctx0" brushRef="#br0" timeOffset="-128652.61">15222 12322 377 0,'0'0'199'0,"0"0"-98"16,0 0-101-16,0 0-90 0,0 0-38 15,0 0-213-15</inkml:trace>
  <inkml:trace contextRef="#ctx0" brushRef="#br0" timeOffset="-122865.39">22364 12064 105 0,'0'0'143'16,"0"0"-53"-16,0 0-9 15,0 0 35-15,0 0-35 16,0 0-54-16,0 0 77 16,-6-61-79-16,6 54 6 15,0 0 16-15,-2-1-26 16,2 2 7-16,0 0-12 0,0 1-10 16,0 5 0-16,0 0-4 15,0 0-2-15,0 0-2 16,0 0 2-16,0 0-2 15,0 0-1-15,0 0-4 16,0 0-3-16,0 9-3 16,0 7 10-16,0 5 2 15,0 1-3-15,0 0 1 16,0-3-5-16,2-2 0 16,2-5 6-16,4-2-4 15,3-8 1-15,11-2 3 16,13 0 2-16,11-21 4 15,16-8-2-15,9-9 1 0,4-1-3 16,2-1 0-16,-7 2 7 16,-10 5 11-16,-14 3-12 15,-7 3 7-15,-13 8-8 16,-7 6-2-16,-10 4 3 16,-7 6 1-16,2 2 0 15,-4 1-7-15,0 0 0 16,0 0-6-16,0 0-8 15,0 0-19-15,-5 0-10 16,-8 16-12-16,-3 5-22 16,5-6-88-16,2-8-245 15</inkml:trace>
  <inkml:trace contextRef="#ctx0" brushRef="#br0" timeOffset="-122707.94">22994 11905 408 0,'0'0'127'0,"0"0"-30"15,0 0-58-15,0 0-39 16,0 0-56-16,0 0-86 16,-89 51-257-16</inkml:trace>
  <inkml:trace contextRef="#ctx0" brushRef="#br0" timeOffset="-105116.52">602 12980 307 0,'0'0'112'16,"0"0"7"-16,0 0-54 15,0 0-36-15,0 0-10 16,0 0-7-16,0 0 0 15,0 0-6-15,-11-16-6 16,11 16 0-16,0 0-3 16,0 0 2-16,0 0-2 15,0 0 2-15,0 0-2 16,0 0 0-16,0 0 1 0,0 0 1 16,0 0 0-1,0 0 1-15,0 0 0 0,0 0-3 16,0 0 3-16,0 1 2 15,0 6-2-15,0 4 1 16,0 1-1-16,6 2 1 16,-1 1 1-16,8 2-1 15,-3 1 1-15,1 1-1 16,5-2 0-16,-2-4 0 16,-3-3-1-16,-3 0 1 15,0-5 0-15,0-3-1 16,-2 0 1-16,0-2 2 15,6 0 3-15,6-19 31 16,9-12-9-16,4-13-22 0,2-4 7 16,0-2 5-16,-6 2 4 15,-2 8 5-15,-7 4 1 16,-5 7-10-16,-4 9 6 16,-4 7-16-16,-5 7 4 15,0 5-1-15,0 1-6 16,0 0-5-16,0 0-5 15,0 0-18-15,0 3-22 16,0 17-51-16,0 8 36 16,-10-1-82-16,-7-5-246 15</inkml:trace>
  <inkml:trace contextRef="#ctx0" brushRef="#br0" timeOffset="-104940.48">798 12954 664 0,'0'0'69'0,"0"0"-1"16,0 0-68-16,0 0-10 16,0 0-228-16,0 0 95 15,26 22-213-15</inkml:trace>
  <inkml:trace contextRef="#ctx0" brushRef="#br0" timeOffset="-99938.18">6308 13062 306 0,'0'0'91'16,"0"0"-20"-16,0 0-14 0,0 0-16 15,0 0-7 1,0 0-9-16,0 1-2 0,0-1-5 16,0 0-2-16,0 0 1 15,0 0 7-15,0 0 0 16,0 0-8-16,0 0-8 16,0 0 1-16,0 0 6 15,0 0-2-15,0 0-2 16,0-4-5-16,0-1-1 15,0-3-5-15,0-1 0 16,0-2 1-16,0-6 1 16,0 1-2-16,0-1 2 0,0 0-1 15,0 0 1 1,0 0-1-16,0 2 3 0,0-2-4 16,0 2 0-16,0-2 0 15,-4 0 1-15,-1 3 1 16,-1 2-1-16,0 1 3 15,-1 1-4-15,2 2 2 16,-1 2-2-16,2 0 0 16,-1 1 1-16,0 1-1 15,-1-1-1-15,0 1 1 16,-2-2 0-16,2 2 1 16,-1-2-1-16,-2 2 0 15,0 0-3-15,0-2 3 16,-3 3 0-16,3-2 1 15,-3 0-1-15,0 3-8 0,-3 0 8 16,3-1 1-16,2-1 0 16,-3 0-1-16,2-1 1 15,0-1 0-15,-3-2-1 16,0-3 3-16,-2 2-3 16,-1-2 1-16,-2 0 0 15,4 1-1-15,-4 2 0 16,1 1-1-16,-2 2 1 15,1 2 0-15,1 0-1 16,2 0 1-16,-1 0 0 16,4 1 0-16,3 2 0 15,4 0 1-15,1-3 0 0,2 3 0 16,3 0-1-16,0 0 0 16,-3 0 0-16,3 0 0 15,-3 0 0-15,1 0 0 16,-1 0-1-16,-2 0 0 15,-1 0 0-15,0 0 0 16,-3 0 1-16,-6 10-2 16,0-1 1-16,-5 2 0 15,-1 3 0-15,-1-2 1 16,0 2 0-16,-3 2 0 16,2-2-1-16,1-2 1 15,4-1 1-15,4-1-1 16,3-1-2-16,3-1 2 15,-1 1-3-15,3 2 3 16,-4 1-1-16,4 4 1 0,-2 0 0 16,-1 2-1-16,-1 1 0 15,-1-1 2-15,2 1-2 16,-1 1 2-16,4-1-2 16,0 0 2-16,2 3-1 15,2 0 0-15,0-1 0 16,1 4-1-16,-2-3 1 15,3 0 0-15,0 1-1 16,0-1 1-16,0 0 0 16,0 0 0-16,4 1 0 0,2 0-1 15,2-2 2 1,1 1-1-16,1-5 0 0,1 3 0 16,1-1 0-1,6-1 0-15,-1 0 1 0,2 1-1 16,0-1 1-16,-1-1-1 15,1 0 0-15,2-1 2 16,0 1 0-16,5-2-2 16,6 0 0-16,4-2 0 15,-3 0 1-15,5-5-1 16,-3 1 0-16,-1-7-1 16,-1 1 1-16,-3-3 0 15,0 0 0-15,-5 0 1 16,3 0 0-16,-4 0-1 15,0-3 0-15,-4-7 0 0,3 3 0 16,-5-1 0-16,-3-1 1 16,-3 0-1-16,1 0 1 15,-2-2-1 1,2 2 1-16,-2-2-1 0,-1 0 1 16,2-1 2-16,-1-2-2 15,1-1-1-15,1-3 0 16,-4-1 7-16,-2 1-2 15,1 0 8-15,-5 1 4 16,1-2-1-16,-1-2-7 16,0 0-3-16,2-2-1 15,-1 1 2-15,2 0-5 0,-1 3-1 16,2 1-1-16,-1 2 0 16,-3 4 0-16,0 1 0 15,0 0 2-15,-2 1-2 16,-1-3 5-16,0 0-1 15,0 1 3-15,0-2 5 16,0-3-4-16,-7-2-2 16,0 1 0-16,-4 2-2 15,2-3 7-15,-1 2-1 16,1 3-5-16,1 3-3 16,1 1 1-16,4 5-2 15,0 0-1-15,3 3 0 16,0 2 0-16,0 0-1 0,0 0-2 15,0 0 1 1,-2 0 0-16,2 0-4 0,0 0 0 16,0 0-5-16,0 0-13 15,0 0-15-15,0 0-14 16,-1 12-28-16,-1 6 25 16,-2-1-106-16,-2-6-122 15</inkml:trace>
  <inkml:trace contextRef="#ctx0" brushRef="#br0" timeOffset="-45575.4">11092 13196 69 0,'0'0'73'0,"0"0"34"0,0 0-51 15,0 0 13-15,0 0-34 16,0 0 29 0,0 0-45-16,0 0 2 0,-79-32 26 15,76 27 0-15,0 3-17 16,-1-1-9-16,4 0 17 16,-1 0-24-16,1 1 2 15,0-1-5-15,-1 0 1 16,1 1-7-16,0 1-3 15,-2-1 0-15,2 2 0 16,0-2 1-16,-1-1 1 16,1-1 1-16,-4-1-2 15,1 0-1-15,-1-1-1 16,0 0 0-16,-2-2 1 0,0-1 0 16,-2-2-2-16,0 0 2 15,0 0 5-15,0 0-2 16,1-3 3-16,-3 4 4 15,4-3-3-15,-2 2-4 16,2-1 7-16,-1 1-3 16,2 0-8-16,1 0 1 15,-1 0-2-15,2 5 2 16,0-2-2-16,-1 3 0 16,0 1 2-16,1-2-1 15,0 1-1-15,-2 0 0 16,-1-1 0-16,-1 1-1 0,1-1 1 15,-2 1 0 1,-1-2 1-16,0 0-1 0,-3 0 0 16,2-3 0-16,-3 5 0 15,1-3-1-15,-1-2 1 16,0 0 1-16,-2-1-1 16,-3-1 0-16,3 1 0 15,-3 2 0-15,5-2 1 16,-2 2-1-16,0 1 2 15,0 1-2-15,2 3-1 16,-5 1 0-16,3 0 0 16,-3-1 1-16,5 1 0 0,-4 0 1 15,4 1 0-15,-3 0-1 16,0-1 0-16,0-1 0 16,1 1 0-16,0 1 1 15,0 0-1-15,-1 0 0 16,-2-1 0-16,2-2 0 15,-2 0 1-15,1 1-1 16,1-2 0-16,1 1 0 16,0 0 4-16,3-1-2 15,-1 3-2-15,-1 0 0 16,4 3 0-16,-4 0 0 16,4-2 0-16,-2 2-1 15,2 0 1-15,1 0 0 16,-3 0-1-16,1 0-1 15,-1 5 1-15,-2 1 0 0,3 2 1 16,-1 0 0-16,2 0-2 16,-1 1 2-16,-2 0-2 15,2-2 2-15,-1 3-1 16,1-3 2-16,0 2-1 16,-1-1 0-16,-1 2 0 15,0 0-1-15,-1 2-1 16,0 0 2-16,3 0 0 15,-1-2 0-15,4 3 0 16,-2-1 0-16,1 1-1 0,1-1 1 16,0 1-1-1,3-1 0-15,-1 0 1 0,0 0 0 16,1 0 0-16,0 4-1 16,0 1 1-16,1-1 1 15,-1 2-1-15,2 1-2 16,0-1 2-16,3 1 0 15,-1 1 2-15,1 4-4 16,0-2 4-16,0 1-2 16,0-1 0-16,0 3 0 15,6-2 0-15,1 2 0 16,3-1 0-16,1 0 1 16,0 1 1-16,2-4-2 15,-3 1 2-15,5-3-2 16,-1 0 0-16,1 1 0 0,3 0 0 15,-1-1 1 1,0 3-1-16,1-3 0 0,5 1 0 16,-1-3 1-16,1-1-1 15,3-2 0-15,0-3 3 16,0-2-3-16,-2 1 1 16,3-3-2-16,-4 0 2 15,1-2-1-15,0-2 0 16,-2 1 0-16,2-3 1 15,2 3-1-15,-2-4-1 16,2 3 1-16,3-1 0 16,-1-1 1-16,2 1-1 0,-4-1 0 15,-1-1 0 1,0 0 0-16,-1 0 2 0,1 0-2 16,-4 0 0-16,2 0 1 15,-3 0-1-15,3-9 1 16,-2 1-1-16,3-3 0 15,-5 0 2-15,0-2-2 16,-2-2 1-16,-5 1 4 16,0-1 3-16,-2 1 4 15,-2 2 1-15,0-1 2 16,-4 3-8-16,1 1 2 16,-2 1-6-16,-1 2-1 15,1-1 2-15,0-1-1 16,0-4 1-16,1-2-2 15,5-1-2-15,-1-2 0 0,2 0 0 16,-1 1 2-16,-2 2-2 16,-3 1 1-16,2 3 2 15,-3-2-1-15,-2 2 7 16,-1-1 3-16,0 1 7 16,0 0-14-16,0-4 1 15,0 3 2-15,0 0-6 16,0-2-1-16,0 1-1 15,2-2 0-15,1 2 0 16,1 0 0-16,-3 2 0 0,-1-1 1 16,2 3 0-1,-2 0 1-15,0-1 1 16,0 1 0-16,0 0-1 0,0-1 0 16,0 1 1-16,-3 0 4 15,-1 2-4-15,-1 1 0 16,4 2-3-16,-2 0 0 15,-1 2-1-15,4 1 0 16,-2 0 0-16,1 0-11 16,-2 0-30-16,-6 3-28 15,-5 12-16-15,-4 6-16 16,3-9-99-16,9-4-257 16</inkml:trace>
  <inkml:trace contextRef="#ctx0" brushRef="#br0" timeOffset="-33220.85">15613 13007 28 0,'0'0'3'15,"0"0"17"-15,0 0 20 16,0 0 12-16,0 0-19 16,0 0 19-16,0 0 7 15,1-24-25-15,-1 21 54 16,0 3-51-16,0-4-16 16,0 1-2-16,0 1 20 15,0 0-29-15,0-1-9 0,0 2 8 16,0 0 7-16,0-2 2 15,-1 1 6-15,1-1 0 16,0 0-15-16,-2-2-7 16,2 1 5-16,0-1 6 15,0-3-11-15,0 2 1 16,0-5-3-16,0 2 1 16,0 0-1-16,0 1 1 15,0-1 7-15,0 1 1 16,0 1-6-16,0 1 8 15,-1 0 10-15,-4 1-14 16,-1 0-4-16,0 1 0 16,2 1-2-16,-2-2 13 0,-3 0-13 15,0-1 1-15,1 1-1 16,1 0 5-16,2 1-5 16,-2 0 0-16,0 0-2 15,1-1 2-15,-8 2-2 16,4 0 1-16,-4 0 0 15,3 0 0-15,1-2 0 16,0 2 2-16,-3 2-2 16,-1-2 0-16,1 0 0 15,2 0 0-15,2-1 2 16,1 1 0-16,0 0 0 16,0 0 6-16,2 0 0 0,-1 0-7 15,0 1 3 1,1-1 2-16,-2 0 4 0,0 1-8 15,4 0-1-15,0 0 3 16,1-1-4-16,-2 1 1 16,1 0 0-16,1-1 1 15,-2 2-2-15,0-1 0 16,0 1 0-16,-3 0 0 16,-1-1 0-16,-1-1 0 15,-2 1 0-15,-2 0 0 16,4 1 0-16,-2-2 0 15,-2 2 0-15,1-1 1 16,-4 1-2-16,2 1 1 0,-4 0-1 16,2 0 1-1,1 0 1-15,2-1-1 0,1 1-2 16,2 0 2-16,5 0 0 16,2 0 0-16,-1 0 1 15,1 0 1-15,2 0-2 16,-4 0 0-16,-1 0-2 15,-2 0 2-15,2 1-1 16,-2 2 1-16,-1 1 0 16,-1 1-1-16,-3 1 1 15,1-2 1-15,1 1-1 16,2-3 1-16,1 1-1 16,0 0 0-16,-1 0 0 15,0-3 0-15,3 0 0 0,1 1 0 16,1-1 0-16,1 2 0 15,1-1 0-15,-1 1 0 16,-1 0 0-16,-1-2 0 16,1 5 0-16,-2-1 0 15,0 2-1-15,1 1 0 16,-2 0 0-16,0 1-1 16,0 1 0-16,0-1 2 15,2 2 0-15,0-1 0 16,2-1 0-16,-2-2-1 15,2 1 0-15,2-2 0 16,-1 3 1-16,-2-1 0 16,1 0 0-16,1 0-1 0,0 0 1 15,0-1 0-15,0 1 0 16,2 5-2-16,-1-1 2 16,2 3 0-16,-1 2-1 15,1 1 1-15,0-2-1 16,0 1 1-16,0-1 0 15,0 1 1-15,0-2-1 16,0 0 0-16,0 0 0 16,0 2 0-16,7-2 0 15,2 1-1-15,1 1 1 16,2 0 0-16,-3-3 0 16,3 0 1-16,-2-2 0 0,0 1-1 15,0-2 2 1,0-3-2-16,1 4 0 0,1-1-2 15,3 0 4-15,-2 2-2 16,5-5 1-16,-3 3 1 16,3-4-2-16,-3 0 1 15,3 1-2-15,1-1 2 16,-4-2-1-16,3-1 1 16,-3 1-1-16,3-1 0 15,0-1 0-15,0 1 0 16,1-1-1-16,-3 3 1 15,1-3-3-15,-1-1 3 16,-1 1 1-16,0-2 0 16,-2 1-1-16,2-1 0 15,0 0-1-15,0 0 1 0,3 0 0 16,-3 0 1-16,0 0-1 16,-2-4 0-16,1 0 0 15,-4 1 2-15,-1-2-2 16,3 0 1-16,-2-2-1 15,0 4 0-15,1-3 3 16,0 1-1-16,1-3-1 16,0 1-1-16,3-1 0 15,-2 2 0-15,-1-2 0 16,0 1 1-16,-4 0-1 16,2-2 3-16,-3-2-2 15,2-3-1-15,2 0 3 16,-2-2 3-16,2-1 1 0,0 3 4 15,-3-2-3-15,-1 4-4 16,-1 1 2-16,-3 2 0 16,-2-1-1-16,1 1 4 15,-2-2 3-15,0 0-5 16,0 2-1-16,0-4-2 16,0 1 3-16,0 1-3 15,0 0 0-15,0-1-2 16,0-2 1-16,0 2-2 15,0-3-2-15,0 3 2 16,0-1-1-16,0 2 3 16,0 1-5-16,0 3 2 0,0 0 0 15,0 2 2 1,-2-2-1-16,1 2 0 0,-2 1 0 16,0-2 4-16,1 1-1 15,-3 0-3-15,3 1-1 16,-1 0 1-16,2 3 0 15,1-2-1-15,0 3 0 16,0 0 0-16,0 0-4 16,0 0-7-16,0 0-16 15,0 0-51-15,0 5-74 16,0 1-90-16</inkml:trace>
  <inkml:trace contextRef="#ctx0" brushRef="#br0" timeOffset="1228.66">19330 12939 247 0,'0'0'129'0,"0"0"-60"0,0 0-34 16,0 0 11 0,0 0-3-16,0 0 26 0,0 0-20 15,0 0-4-15,-14-38-20 16,14 33 4-16,-1 0 4 15,-1-2-4-15,2 3-14 16,-3 0 14-16,3 3-14 16,-1 0-4-16,-3-1-3 15,4 2-1-15,0 0-7 16,0 0-2-16,0 0-5 16,0 0-1-16,0 14 3 15,5 5 5-15,4 1 2 16,3 2-2-16,3-5-1 15,-1-3 0-15,2-8-3 0,2-4 4 16,6-2 1-16,9-13 3 16,10-13-1-16,2-7-1 15,2-3-1-15,-6 0 0 16,-4 3 0-16,-9 6 3 16,-9 4-4-16,-5 7 1 15,-8 5 1-15,-3 8-2 16,-3 3-25-16,0 0-108 15,-13 17-34-15,-11 6-40 16</inkml:trace>
  <inkml:trace contextRef="#ctx0" brushRef="#br0" timeOffset="2463.2">19289 13687 299 0,'0'0'86'0,"0"0"30"16,0 0-56-16,0 0-8 0,0 0 1 15,0 0 8 1,0 0-7-16,-7-22-13 0,7 22-9 16,0 0-11-16,-2 0-6 15,2 0-9-15,-1 0-5 16,1 0-1-16,0 5-4 16,0 9 3-16,0 3-1 15,0 6 2-15,4 1 2 16,8-1-1-16,3-6-1 15,0-5 0-15,6-4 0 16,4-8-2-16,10 0 2 16,7-25 3-16,13-14-3 15,3-8 0-15,1 0 0 16,-5 4 3-16,-9 9-3 16,-11 7 1-16,-8 7 0 0,-9 11-1 15,-11 3-1-15,-6 6-64 16,0 0-96-16,-13 11-75 15</inkml:trace>
  <inkml:trace contextRef="#ctx0" brushRef="#br0" timeOffset="2618.92">19633 13743 301 0,'0'0'327'16,"0"0"-216"-16,0 0-22 15,0 0-65-15,0 0-24 0,0 0-40 16,-14 11-129-16,5-6-57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47:53.947"/>
    </inkml:context>
    <inkml:brush xml:id="br0">
      <inkml:brushProperty name="width" value="0.05292" units="cm"/>
      <inkml:brushProperty name="height" value="0.05292" units="cm"/>
      <inkml:brushProperty name="color" value="#FF0000"/>
    </inkml:brush>
  </inkml:definitions>
  <inkml:trace contextRef="#ctx0" brushRef="#br0">2245 5479 231 0,'0'0'24'0,"0"0"13"15,0 0 18-15,0 0 66 16,0 0-102-16,0 0 2 16,0 0 7-16,0 0-18 15,-34-50 5-15,31 47-4 16,0 1 5-16,-3-1-14 16,4 2 9-16,1 0 37 15,1-2-20-15,-2 1-19 0,1-1-8 16,-1 1 2-16,0 2 0 15,1 0-1-15,-1 0 5 16,2 0 7-16,0-2-14 16,0 2-7-16,0 0-33 15,0 0-2-15,11 0 42 16,10 5 0-16,9 4 0 16,11-4 0-16,18-2 5 15,20-3 4-15,22 0-2 16,22-6 11-16,17-10-9 15,12 1-9-15,3-2 2 16,-3 8-1-16,-14 2-1 16,-13 3 0-16,-7 2-1 0,-8 2-7 15,-1 0-1 1,-6 0-2-16,-11 0-4 0,-11 0 2 16,-11 0 3-16,-19 0 10 15,-11 0 0-15,-20-1 4 16,-9-1-3-16,-6 1 10 15,-5 1 15-15,0-3 30 16,0 3 10-16,0-2-10 16,1 0-12-16,-1 1-10 15,0-1-22-15,2 2-7 16,-2-1-5-16,0 1-1 16,0 0-31-16,0 0-57 0,0 0-60 15,0 8-97 1,0 1 136-16</inkml:trace>
  <inkml:trace contextRef="#ctx0" brushRef="#br0" timeOffset="930.33">6932 5300 168 0,'0'0'43'16,"0"0"-12"-16,0 0 36 16,0 0-6-16,110 0-15 15,-61 0-19-15,14 0 12 16,16 3-3-16,13-2-5 16,14 0-14-16,12-1 0 0,8 0 1 15,8 0-1 1,0-9 6-16,5-4-21 0,-2 1 8 15,-5 0-7-15,-12 3-3 16,-19 2 3-16,-14 2-2 16,-22-1 6-16,-14 2-1 15,-14 0 7-15,-11 1 26 16,-13 0 17-16,-9 1-32 16,-2 2-13-16,-2 0-6 15,0 0-4-15,0 0-1 16,0 0-3-16,0 0-6 15,0 0-36-15,0 2-56 16,-6 12 43-16,-1-3-59 16,-3-4-150-16</inkml:trace>
  <inkml:trace contextRef="#ctx0" brushRef="#br0" timeOffset="1762.22">11491 5316 293 0,'0'0'103'0,"0"0"-12"15,0 0-32 1,0 0-17-16,0 0-17 0,0 0-13 15,-34 0-5-15,34 0 12 16,0 0-10-16,21 0-3 16,13 0 6-16,14 2-3 15,17 9-6-15,26-5 1 16,26 1-1-16,20-3 1 16,15-4 6-16,-3 0 1 15,-5 0-4-15,-10-8 1 16,-9-1-4-16,-13 0 5 15,-15 2-9-15,-15-1 13 16,-15 2-5-16,-13 0 12 16,-12 1 8-16,-14-2-11 15,-14 5-9-15,-7-1 16 0,-7 1-1 16,0 2-17-16,0 0-6 16,0 0 0-16,0 0-14 15,0 0-24-15,-10 0-40 16,-5 7-43-16,3-4-50 15</inkml:trace>
  <inkml:trace contextRef="#ctx0" brushRef="#br0" timeOffset="1942.23">13300 5300 716 0,'0'0'59'16,"0"0"38"-16,0 0-54 15,0 0-16-15,0 0-27 16,0 0-26-16,-20 11-97 16,5 3-11-16,-2 0-36 15,4-7-301-15</inkml:trace>
  <inkml:trace contextRef="#ctx0" brushRef="#br0" timeOffset="24157.84">4594 5291 211 0,'0'0'87'0,"0"0"-48"16,0 0 45-16,0 0-30 15,0 0-15-15,0 0 12 16,0 0 6-16,0 0-15 16,-10-7 0-16,10 7-9 0,-1 0-10 15,-1 0-6-15,2 0-1 16,-1 0-5-16,1 0-5 16,0 0-2-16,-2 0-1 15,2 0 3-15,-1 0 2 16,1 0 3-16,0 0-4 15,0 0-3-15,0 0-4 16,0 0-1-16,0 0-2 16,0 0-17-16,0 0-24 15,17 0-2-15,13 0 46 16,12 2 0-16,11-2 0 16,4 0 0-16,1 0-8 0,-2 0-9 15,8 0 15-15,-3 0-4 16,-2 0 2-16,-3-2 4 15,-6-1 3-15,-10 1-3 16,-10 0-1-16,-10 1-1 16,-11 1 4-16,-7 0 0 15,-2 0 2-15,0 0 24 16,0 0 27-16,0 0-16 16,0-2-20-16,-6 2-10 15,-8-3-9-15,2 3-1 16,-4 0-1-16,-5 0-32 15,3 13-58-15,-3-1-67 16,3-4-159-16</inkml:trace>
  <inkml:trace contextRef="#ctx0" brushRef="#br0" timeOffset="25027.35">8815 8993 82 0,'0'0'248'0,"0"0"-203"15,0 0 20-15,0 0 9 0,0 0-23 16,0 0-21-16,0-6 11 16,0 2-13-16,0 2 4 15,0-1-13-15,0 3-19 16,0 0-12-16,0 0-105 15,0 3-82-15,0 3-50 16</inkml:trace>
  <inkml:trace contextRef="#ctx0" brushRef="#br0" timeOffset="37130.36">7804 13229 36 0,'0'0'27'15,"0"0"-8"-15,0 0 17 16,0 0 7-16,0 0-29 16,0 0-10-16,0 0 3 15,-13 0 14-15,13 0-10 16,0 0-3-16,0 0 9 15,0 0 23-15,0 0-2 16,0 0-17-16,0 0-21 0,0 0 0 16,0 0-16-16,0 0-6 15,-2 0 7-15,-1 0 15 16,2 0 3-16,-3 0 6 16,2 0 24-16,-1 0-10 15,-3 0-2-15,3 0 21 16,0 0 0-16,0 0-24 15,0 0 0-15,3 0-7 16,0 0-8-16,0 0-3 16,0 0 0-16,0 0 0 15,0 0 0-15,0 0-4 16,0 0-1-16,0 0-3 16,0 0 8-16,9 0 10 0,5 3-2 15,5-1 5-15,9 0-4 16,8-1-3-16,9 1 2 15,13-2-2-15,12 0 1 16,13 0-3-16,7 0 4 16,1 0-6-16,3-5 1 15,-5 1-1-15,-2 1-2 16,-8 1 0-16,0 0 1 16,-3 1 5-16,-3-2-5 15,-6 3 0-15,-10 0 5 16,-8 0-6-16,-12 0 4 15,-9 0 2-15,-5 0-1 0,-9 0 2 16,-4 0-4-16,-1 0-2 16,-5 0-1-16,1 0-1 15,-2 2 1-15,-2-1-1 16,0-1 1-16,-1 1 0 16,2-1 1-16,-2 0 6 15,0 0 6-15,0 0 31 16,0 0 0-16,0 0-12 15,0 0-7-15,0 0-14 16,0 0-7-16,0 0 1 16,0 0 3-16,0 0-1 15,0 0 0-15,0 0-2 16,0 0-5-16,0 0-2 16,2 0-1-16,-2 0-17 15,0 0-59-15,5 2-41 0,-5 3 30 16,0-1-148-16</inkml:trace>
  <inkml:trace contextRef="#ctx0" brushRef="#br0" timeOffset="43768.57">13803 14098 9 0,'0'0'17'15,"0"0"-13"-15,0 0 0 16,0 0-2-16,0 0 6 16,0 0-2-16,0 0 1 15,14-25 0-15,-8 21 2 16,-2 1-7-16,1-1 8 16,1 1-9-16,-2 3-1 15,3-2-5-15,-4 1-15 16,2-1 8-16,0 2-9 15,-3-1 17-15,3-1 4 0,-3 1 5 16,-2 1 11-16,1-4 24 16,-1 3-24-16,0-1 19 15,3-1-22-15,-3 2 20 16,0 1-10-16,0 0-6 16,0 0-14-16,0 0-3 15,0 0-6-15,-6 0-29 16,-4 4 17-16,-7 4-18 15,1 0-15-15</inkml:trace>
  <inkml:trace contextRef="#ctx0" brushRef="#br0" timeOffset="93255.84">10290 7760 73 0,'0'0'120'15,"0"0"-5"-15,0 0-13 16,0 0-53-16,0 0-1 15,0 0-15-15,0 0 6 16,0-23 6-16,0 21 10 16,0-1 3-16,0 3-10 15,0-3-17-15,0 2-16 16,0 1-8-16,0-1-1 16,0 1 1-16,0 0-2 0,0-2 2 15,0 1 4 1,0-2-3-16,0-3-7 0,0 2 2 15,0-1-3-15,0-1 3 16,0 2-2-16,0-1-1 16,0 3 1-16,0 1-1 15,0-1 1-15,0 1-1 16,0-1 0-16,0 0 1 16,0-1-1-16,0-1 0 15,0 1 0-15,0 3 1 16,0 0 1-16,0 0-1 15,0 0-1-15,0 0-1 16,0 0-11-16,0 8-1 16,0 9 6-16,0 5 7 0,0 9 0 15,0 1 1-15,0 1 2 16,0 2-3-16,0-7-5 16,-5-2-28-16,-3-4-44 15,-1-7-27-15,-1-6-173 16</inkml:trace>
  <inkml:trace contextRef="#ctx0" brushRef="#br0" timeOffset="94588.71">10163 11172 38 0,'0'0'61'0,"0"0"8"16,0 0 15-16,0 0 7 16,0 0-30-16,0 0-2 15,0-19-6-15,0 14-3 16,0 3-2-16,0-2-12 15,0 1 15-15,0 3-14 16,0-2-6-16,0 2-14 16,0 0-5-16,0 0-7 15,0 0-5-15,0 0 0 16,0 0 0-16,0 0-2 16,0 0 1-16,0 0 1 15,0 0-5-15,0 0-3 0,0 14 6 16,0 7 1-16,0 5 1 15,0 6 0-15,0 4 2 16,0 3-2-16,0 3-8 16,0 3-60-16,0-2 18 15,0-2-109-15,0-10-181 16</inkml:trace>
  <inkml:trace contextRef="#ctx0" brushRef="#br0" timeOffset="97019.85">18608 15768 111 0,'0'0'27'16,"0"0"34"-16,0 0 20 15,0 0 9-15,0 0-27 16,0 0-27-16,4-14-23 16,-4 12 8-16,0 2-4 15,0-3-5-15,1 2 4 16,-1-2-11-16,2 2 16 0,-2-2 29 15,0 0 0-15,0 0-27 16,0 0-9-16,2 2-1 16,-2-1-10-16,1 0 2 15,-1 0-3-15,2 1-2 16,1-2 2-16,1-2-1 16,1-2 1-16,1-1 4 15,2-2 7-15,-1 0 4 16,0-1-7-16,-1 3-2 15,1 0-5-15,-4-1-2 16,0 1 8-16,0 4-4 16,-3 1 1-16,0 2 4 0,0 1 6 15,0 0-11-15,0 0-5 16,0 0-6-16,0 3 1 16,-6 14 5-16,-7 7 1 15,-4 4 0-15,0 3-1 16,1 0-1-16,-1 1 1 15,3-2-9-15,3-3 2 16,3-2-10-16,2-6-9 16,2-1 3-16,4-5 5 15,0-2-8-15,0-2 6 16,0-4 3-16,5 1-24 16,6-2 30-16,2-3-36 0,1-1-5 15,3 0-17-15,3 0-31 16,0-5-32-16,3-4 14 15,-3-2 45-15,-1 0 73 16,-1 0 25-16,-3-2 9 16,-3 1 35-16,-3 0-35 15,-4 2-8-15,-3 3-14 16,-2 0 7-16,0 2 32 16,0 2 6-16,-7-1 14 15,-5 2 7-15,1 1-46 16,2-1 20-16,1 2-14 15,0 0-12-15,4 0-19 16,-1 0-3-16,4 9 1 16,-1 3-5-16,2 6 7 15,0 1 1-15,0 5 2 0,0 1 3 16,0 0-7-16,0 0-4 16,0-3 1-16,0-2-2 15,0-1-1-15,0-2-34 16,0-5-65-16,-8-5-160 15</inkml:trace>
  <inkml:trace contextRef="#ctx0" brushRef="#br0" timeOffset="97176">18632 16160 502 0,'0'0'201'0,"0"0"-119"16,0 0-62-16,0 0-20 15,0 0-41-15,0 0-50 16,1 11 57-16,4-11-85 16,0 0-150-16</inkml:trace>
  <inkml:trace contextRef="#ctx0" brushRef="#br0" timeOffset="108674.47">10608 7689 282 0,'0'0'83'0,"0"0"-20"16,0 0-19-16,0 0 3 16,0 0 1-16,0 0-23 15,0 0-7-15,12-27 4 16,-12 26-16-16,1 0-3 16,2-5-3-16,1 3 0 15,-1-2-2-15,-2 4 2 0,2-4 3 16,-3 1 8-16,0 3 32 15,0 0 1-15,0 1 10 16,0 0-35-16,0 0-13 16,0-2 3-16,0 2-1 15,0 0-2-15,0 0-4 16,0 0-1-16,0 0-1 16,0 0-3-16,0 0-1 15,-6-1 4-15,-7 1 0 16,1-2 0-16,-1 1 1 15,-1 0 0-15,1-1 2 16,-1 1-3-16,-3 1 0 0,-4 0-1 16,0 0-7-1,3 0-5-15,-2 3 5 0,-2 1-2 16,5 1 3-16,1-1-3 16,5-4 8-16,6 0 2 15,3 0 1-15,-1 0 0 16,3 0 0-16,-1 0-1 15,-2 0-1-15,1 0 0 16,-1 0 0-16,0 3 1 16,3-3 1-16,0 0 0 15,0 0 0-15,0 0-1 16,0 0 1-16,0 0-1 16,0 0 0-16,0 0 1 15,-1 0-1-15,1 2-1 16,0-2 1-16,-3 0-1 0,3 0-7 15,-3 1 0-15,-2 4 0 16,-4-2 8-16,3 4 4 16,-1-3-2-16,5-1-2 15,1-2 0-15,-1 1-4 16,2 1 1-16,0 5-2 16,0 0 3-16,0 6 2 15,0 2 0-15,0 4 0 16,0 1 0-16,-6 3 0 15,1 1 0-15,-3-5 0 16,-1 3-1-16,0-2 2 16,0-1-2-16,2-3 2 0,1 0-1 15,-1-3 0 1,5-3 1-16,1-4-1 0,1-3 1 16,-2-3-1-16,2 1 0 15,-3-2 0-15,3 0-3 16,0 0-4-16,0 0 2 15,0 0 0-15,0 0-7 16,0 0 10-16,0 0 2 16,0 0 10-16,6-9-4 15,4 0-6-15,-1 0 0 16,2 2-1-16,5 2 1 16,0 0 0-16,5 4-2 15,2 1 2-15,-1 0-3 0,-2 0 2 16,-3 6 0-16,-3 6-1 15,-2 2-1-15,-3 4 1 16,-3 1-3-16,-3 2 4 16,-2-1 1-16,-1 5 1 15,0-1 1-15,-3-3 4 16,-9 1 4-16,-4-3 2 16,-4-1 1-16,-3 0-3 15,-7 0-1-15,-5-2-1 16,-4-5-3-16,-2-2-2 15,-1-2 1-15,-2-4-4 16,3 0-36-16,13 0-45 0,12-3-111 16</inkml:trace>
  <inkml:trace contextRef="#ctx0" brushRef="#br0" timeOffset="110439.82">9889 11361 216 0,'0'0'91'16,"0"0"0"-16,0 0 6 16,0 0-27-16,0 0-8 15,0 0-25-15,0-17-6 16,0 12-9-16,0 1-6 15,0-3 12-15,4 0-14 16,2-1-6-16,1 0 2 16,2-1-9-16,1-1 0 0,2-4 0 15,3-1-1-15,1-2 0 16,0 3 0-16,-2-2 2 16,-3 6 0-16,0 3-2 15,-1 1 0-15,-1 1-2 16,2 3 0-16,-1 1 0 15,3 1-5-15,0-2 4 16,-1 1 2-16,0 1 1 16,-3-2 0-16,-4 2 0 15,1 0-2-15,-3 0 0 16,3 0-4-16,2 0 2 16,1 3 2-16,-1 5 0 15,2 0-1-15,-2 0 2 0,-1 2-6 16,-1-2 6-1,-1 2 1-15,0 0-7 0,-3 0 5 16,0 1 2-16,1 1 1 16,-2-4 0-16,2 1 1 15,0 0 0-15,0 0-2 16,0-2 2-16,0-2-1 16,-1 0-1-16,-2-2 2 15,4 0-3-15,-4 2 1 16,0 1-7-16,0 4 6 15,0 3 0-15,-6 2 2 16,-6 4 1-16,0 2 0 0,-4 4 2 16,-1-1-3-16,1-2 2 15,-2-2 1-15,5-4-2 16,2-3 2-16,1-1 0 16,4-3-1-16,1-1-2 15,2-3 1-15,0-2-2 16,3-1 1-16,0-2 3 15,0 0-2-15,0 0 2 16,0 0 3-16,0 0-2 16,0 0-3-16,0 0-2 15,4 0 0-15,16-5 9 16,9-8 6-16,14-7-6 16,5 0-3-16,1-3-4 0,0 4 1 15,-3-3-3 1,0 5 3-16,-2 0-5 0,-3 0 4 15,-6 6-4-15,-6 6 2 16,-7 5-2-16,-14 0-55 16,-8 9-114-16,-11 11-129 15</inkml:trace>
  <inkml:trace contextRef="#ctx0" brushRef="#br0" timeOffset="113613.77">18934 15700 154 0,'0'0'89'0,"0"0"-19"16,0 0-1-16,0 0-17 16,0 0-6-16,0 0 28 15,11-46 0-15,-8 42-18 16,-3 0 27-16,0 0-41 0,0 2-15 15,0-1-12-15,0 3 5 16,0 0-11-16,0 0-3 16,0 0-4-16,0 0 0 15,0 0 0-15,0-3 5 16,0 2-1-16,-3 0-3 16,-4-1-3-16,-1 1 0 15,0 0 0-15,-3-1 2 16,-1 1-1-16,-1-1-1 15,-1-1 0-15,-1 3-1 16,2 0 0-16,2-2 0 0,2 2 0 16,-1 0 1-16,2 0-1 15,-1 0 1-15,0 0-6 16,2 0-1-16,0 0 2 16,2 0-3-16,-1 0 2 15,0 0 0-15,2 0 0 16,2 0 3-16,-1 0 3 15,1 0-2-15,-1 2 2 16,-1-2-7-16,1 0-5 16,0 0 0-16,0 0 7 15,2 0 5-15,1 0 0 16,0 0 1-16,0 0 4 16,0 0 1-16,0 0-2 15,0 0-3-15,0 0 0 16,0 0-1-16,0 0 3 0,0 0 0 15,0 0 4-15,0 0 1 16,0 0-3-16,0 0 1 16,0 0-2-16,0 3-4 15,-2-3 0-15,1 0-2 16,-2 2 1-16,1 1-1 16,-1 1 0-16,-1 4 0 15,1-2 1-15,-2 6 1 16,2-1 0-16,-1 4-1 15,-2 2 1-15,0 3 0 16,-2 3 0-16,-2 2-1 16,1 1 1-16,-2 3 0 0,2-1 0 15,-1 0 1-15,1-2-1 16,0-2 1-16,2-4-1 16,1-4 0-16,3-6 0 15,0 0 0-15,1-6 0 16,2 1 0-16,-3 0-1 15,3 0 1-15,-3 0-1 16,-1 4 0-16,-2 1 0 16,0 1-3-16,2-2-2 15,-1 1-1-15,0-4 2 16,3-1 3-16,1 0 1 0,1-5 0 16,0 1-3-1,0-1-2-15,0 0-1 0,0 0 7 16,1 0 1-1,9 0-1-15,2-8 1 0,3-1-1 16,-3-1 0-16,3 2 1 16,-5 1-1-16,1 0-1 15,0 2 0-15,-1-2 1 16,0 1-1-16,0 0 1 16,-2 1 0-16,-2 0 0 15,-2 4 0-15,0-1 0 16,-2 2-1-16,-2 0 1 15,1 0 0-15,1 0-1 16,0 0-1-16,2 0 2 16,1 0 2-16,1 2-2 15,1-1 3-15,3-1-1 0,0 0 4 16,-1 0-2-16,-1 0 4 16,-3 0-4-16,-3 0-3 15,0 0-1-15,-2 0 0 16,0 2-1-16,0 3 1 15,0 0 1-15,0 2 1 16,0 0 2-16,0 1-1 16,-3 1 0-16,0 0 1 15,-1 2-3-15,-5 1 0 16,2 4 2-16,-4 1 1 16,-2 2-1-16,-1-1 0 15,-1-1-1-15,3-1 0 16,0-3-1-16,1-3 0 0,1-2 0 15,1 1-1-15,1-4 2 16,-1 2-2-16,-2-1 0 16,-2-3 2-16,-1 0 4 15,-2-1 3-15,1-2 9 16,-6 0-1-16,-1 0-6 16,1-5-1-16,-5-2 7 15,6 2 13-15,-3-2-14 16,7 3-9-16,0 1-6 15,5 1 0-15,2 0-1 16,6-1 0-16,-1 2 0 16,4-1-1-16,0 0-2 0,0 2-4 15,0 0-8-15,0 0-13 16,0 0-8-16,0 0-2 16,4 0-47-16,2 0-83 15,1 0-125-15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49:55.047"/>
    </inkml:context>
    <inkml:brush xml:id="br0">
      <inkml:brushProperty name="width" value="0.05292" units="cm"/>
      <inkml:brushProperty name="height" value="0.05292" units="cm"/>
      <inkml:brushProperty name="color" value="#FF0000"/>
    </inkml:brush>
  </inkml:definitions>
  <inkml:trace contextRef="#ctx0" brushRef="#br0">10323 10495 173 0,'0'0'164'0,"0"0"-87"16,0 0-32-16,0 0-13 16,0 0-1-16,0 0-14 15,0 0 3-15,-5-22 10 16,5 21-4-16,0-1 7 16,0 1 0-16,0-1 1 15,0 2 6-15,-2-3-11 16,2-1-4-16,-1 0-3 15,1 0 7-15,0-1-10 16,0 2-8-16,0 1 6 0,0 2-8 16,-2 0-1-16,2 0-8 15,0 0-2-15,0 0-3 16,0 7-9-16,0 11 8 16,0 8 3-16,0 7 2 15,0 4 1-15,0 1-2 16,0-2 2-16,0-4 2 15,0-5-1-15,0-8-1 16,0-6 2-16,0-4 0 16,0-5-2-16,0-1-1 15,0 0-2-15,0-1-3 16,0 3-28-16,0-1-110 0,0-4-75 16,0 0-219-1</inkml:trace>
  <inkml:trace contextRef="#ctx0" brushRef="#br0" timeOffset="1494.95">21374 14826 498 0,'0'0'102'15,"0"0"-54"-15,0 0-46 16,0 0 3-16,0 0-3 16,0 0 4-16,0-18 5 15,0 12 24-15,0-2-12 16,0 2 5-16,0-2 0 15,0 4 9-15,0-1-16 16,0 0-4-16,0-1 8 0,0 0-20 16,-1-4-2-16,-2-1 3 15,3 1 0-15,-1-1 1 16,1 1 4-16,0 4 12 16,0 3-15-16,-2 3-5 15,2 0-3-15,0 0-11 16,0 24-1-16,0 10 7 15,0 20 3-15,-3 8 2 16,-1 7 0-16,-2-4 3 16,1-5-1-16,-2-4-4 15,-4-5-12-15,1-7-19 16,-3-11-19-16,4-12-45 0,1-15-82 16</inkml:trace>
  <inkml:trace contextRef="#ctx0" brushRef="#br0" timeOffset="2828.63">16670 16963 473 0,'0'0'106'16,"0"0"-6"-16,0 0-52 15,0 0-6-15,0 0-24 16,0 0 12-16,0-51 1 16,0 51-6-16,0 0-7 15,0 0-12-15,0 5-6 16,-7 15-1-16,-5 16 1 0,-7 13 9 15,-4 8 2 1,-4 1-8-16,0-5 0 16,3-9 2-16,7-6-4 0,8-8-1 15,7-7 0-15,2-4 0 16,0-8-1-16,0-3 1 16,2-2 0-16,7-1-1 15,7-5 2-15,3 0-1 16,5 0 0-16,8-4-1 15,3-5-8-15,3-3-2 16,0 1 2-16,1 0-9 16,-3 3 3-16,-10-1 3 15,-7 3 0-15,-9 1 2 16,-1-1 7-16,-8 0 3 16,-1-1 1-16,0 0-1 0,0-1 2 15,-3 1-1-15,-8-3 1 16,-1 0-1-16,-3-1 4 15,0 2 16-15,0 3 0 16,3 1-1-16,5 3-4 16,3 2-5-16,3 0-11 15,1 5-7-15,0 14 7 16,0 6 1-16,0 1-1 16,0 4 0-16,5 0 0 15,2 4 2-15,-2 0-1 16,1 3-1-16,-1 1 0 15,0-1 0-15,-1-1-19 16,-2-5-56-16,1-11-52 0,0-10-329 16</inkml:trace>
  <inkml:trace contextRef="#ctx0" brushRef="#br0" timeOffset="2979.14">16850 17595 617 0,'0'0'191'0,"0"0"-101"15,0 0-22-15,0 0-25 16,0 0-31-16,0 0-12 16,-24-20-28-16,24 20-48 15,0 0-36-15,7 0-127 16,0-5-327-16</inkml:trace>
  <inkml:trace contextRef="#ctx0" brushRef="#br0" timeOffset="14347.49">10341 10456 126 0,'0'0'40'0,"0"0"-30"15,0 0-4-15,0 0-6 16,0 0 0-16,0 0 0 16,0 0 2-16,0 0-2 15,0 0 1-15,0 1-1 16,0-1 0-16,0 0 2 16,0 0 23-16,0 0 56 15,0 0-14-15,0 0 1 16,0 0-4-16,0 0-15 15,-3 0-15-15,0 0-9 16,2 0-10-16,-4 0 11 0,4 0-11 16,-1 0 0-16,2-2-2 15,0 2 5-15,0-2-10 16,0 1-2-16,0-2 0 16,0-2-4-16,0 1 0 15,0 0 2-15,0 0-2 16,0 2 5-16,0 0-6 15,0 1 6-15,-1-1-5 16,1 2 1-16,0-2-1 16,-2 2-2-16,-1 0 0 15,3-1 1-15,0 1-1 16,0-2 0-16,0 1 2 16,0-1 3-16,0-1-2 0,0-1 1 15,0-1-1-15,0 1 1 16,0 0 0-16,0 1 2 15,-1 2 0-15,0 1 5 16,1 0-6-16,0 0-5 16,0 0-4-16,0 0-9 15,0 7-25-15,2 10 31 16,6 3 6-16,-5 7 0 16,0 1 2-16,-3 2-2 15,0-1 2-15,0 5-1 16,0 2 0-16,0 3 0 15,0-1 0-15,0-1 1 0,-3-3-1 16,0-4 1-16,1-3-2 16,-1-4 2-16,0-3-2 15,1 0 1-15,2-3 0 16,0 2 1-16,0-2-1 16,0-1-2-16,0-2-6 15,0-1-2-15,0-3 4 16,0-2-8-16,0-2 13 15,0-1 1-15,0-1-2 16,0-4 2-16,-2 3 0 16,2-2 0-16,0-1 2 15,0 0-1-15,-1 0 2 16,1 0 2-16,0 0 9 0,0 0 18 16,0 0 5-1,-2 0-4-15,-1 0-14 0,0 0-13 16,0 0 0-16,2 0-3 15,-4-4-2-15,5 3 2 16,0-1-3-16,0 1-3 16,0-1-13-16,0-2-89 15,0-6-122-15</inkml:trace>
  <inkml:trace contextRef="#ctx0" brushRef="#br0" timeOffset="14497.75">10307 10935 479 0,'0'0'69'16,"0"0"-63"-16,0 0-6 16,0 0-221-16</inkml:trace>
  <inkml:trace contextRef="#ctx0" brushRef="#br0" timeOffset="15447.24">10298 10427 32 0,'0'0'61'0,"0"0"-1"16,0 0-1-16,0 0 5 15,0 0-21-15,0 0 1 16,9-12-6-16,-7 11-13 0,-1-2-9 15,4 0 1 1,-2-2 7-16,-2 0 25 0,-1 3 13 16,0-1 16-16,0 1-32 15,0 2-6-15,0 0-19 16,0 0-16-16,0 0-5 16,0 0-7-16,0 0-13 15,0 9 8-15,0 8 11 16,-7 2 1-16,-1 5 0 15,-1 3 0-15,-3 1 0 16,5 0 0-16,-2-1 0 16,2-1-2-16,4-7 2 15,-2-3-11-15,5-4 7 16,0-7-4-16,0-1 6 16,0-2 1-16,0-1 1 15,0-1 2-15,0 0 3 0,0 0 8 16,0-8-11-16,12-5-2 15,-3 3-63-15,-2 1-46 16,-2 3-62-16,-5-1-126 16</inkml:trace>
  <inkml:trace contextRef="#ctx0" brushRef="#br0" timeOffset="15608.29">10285 10597 394 0,'0'0'147'15,"0"0"6"-15,0 0-90 0,0 0-1 16,0 0-24-16,0 0-12 16,8-29-7-16,-5 29-19 15,5 0-14-15,-2 2-175 16,-1 8-5-16</inkml:trace>
  <inkml:trace contextRef="#ctx0" brushRef="#br0" timeOffset="16455.95">10230 11085 232 0,'0'0'82'0,"0"0"-1"16,0 0-23-16,0 0 18 15,0 0-28-15,0 0 19 16,-6-9-19-16,4 9-14 15,2 0-13-15,-2 0-18 0,2 0-3 16,0 0-5-16,0 0-3 16,0 0 3-16,4 0 5 15,9 7 1-15,2-2 0 16,7 0-1-16,2-5 2 16,9 0-4-16,6 0-3 15,1 0-28-15,5 0 0 16,-6-5 5-16,-5 0-8 15,-7 0 4-15,-8 3 5 16,-8 2-7-16,-7 0-45 16,-4 0-81-16,0 0 25 15</inkml:trace>
  <inkml:trace contextRef="#ctx0" brushRef="#br0" timeOffset="16620.07">10510 11085 274 0,'0'0'186'15,"0"0"-51"-15,0 0-35 16,0 0-14-16,0 0-37 16,0 0-29-16,-3-12-20 15,3 12-19-15,0 0-97 16,0 11 7-16,0 2-34 16,-12-3-192-16</inkml:trace>
  <inkml:trace contextRef="#ctx0" brushRef="#br0" timeOffset="18477.78">10198 11064 153 0,'0'0'55'0,"0"0"-24"16,0 0 7-1,0 0-34-15,0 0 1 0,0 0-4 16,-32-7 0-16,25 6 9 16,1 1 6-16,2 0 15 15,2 0 21-15,1 0-14 16,1 0-12-16,0 0-21 15,0 0-4-15,0 0 0 16,-2 0 5-16,2 0 7 16,0 0 5-16,0 0-1 15,0 0-10-15,0 0-4 16,0 0-3-16,0 0-10 16,2 0 10-16,12 0 2 0,5 4 0 15,6 0-1-15,1-3 1 16,9 1 3-16,1-2-5 15,0 0-2-15,-2 0-12 16,-2 0-34-16,-7 0-14 16,-6 0 11-16,-7 0-48 15,-6-2-24-15,-4 1-12 16</inkml:trace>
  <inkml:trace contextRef="#ctx0" brushRef="#br0" timeOffset="18623.64">10446 11035 232 0,'0'0'91'15,"0"0"29"-15,0 0-1 0,0 0-32 16,0 0-7-16,0 0-26 16,-25-30-31-16,25 30-23 15,0 0-33-15,0 3-108 16,0 12 82-16,0 2-34 16,-5-6-167-16</inkml:trace>
  <inkml:trace contextRef="#ctx0" brushRef="#br0" timeOffset="38482.08">21448 14718 206 0,'0'0'88'0,"0"0"-81"16,0 0-7-16,0 0-39 0,0 0 10 15,0 0 29 1,0 0 2-16,0 0 0 0,-41 15 3 16,28-8-3-16,3 0-2 15,2 0-38-15,1-1-46 16,2 0 3-16</inkml:trace>
  <inkml:trace contextRef="#ctx0" brushRef="#br0" timeOffset="39410.65">21448 14718 81 0,'-74'56'136'0,"74"-56"-104"0,0-1 18 16,0-1-12-1,0 2-20-15,0-1-7 0,0 1 2 16,2 0 2-16,-2 0-11 15,1 0-4-15,1 0 2 16,0-2-2-16,-1 2 4 16,1-2 14-16,1-1 20 15,0-2-5-15,-2 1-18 16,2 0-10-16,-3 0 11 16,3 1-7-16,-1-3-3 15,3 1-6-15,0-2 0 16,-2 1-3-16,-1 2 3 15,2 1 1-15,-3 2 1 0,1 1 0 16,-2 0-2-16,0 0-1 16,0 0 1-16,0 0 1 15,1 0 0-15,-1 0 7 16,0 0 7-16,0 0-3 16,0 0-12-16,4 1-5 15,-3 16 4-15,-1 4 1 16,0 6 4-16,0 1-2 15,0 0 1-15,0 2-2 16,-6-2 0-16,-3 0 2 16,-3 0 2-16,0 0-4 15,-2-3-1-15,1 0 1 0,4-5 1 16,3-2-1-16,-1-3 0 16,3-5 1-16,0 0-2 15,1-1 0-15,2-1 0 16,1-3 0-16,0 0 4 15,0-1-4-15,0 0 0 16,0-2 0-16,0 1-1 16,0 0 1-16,0 0 0 15,0-1 2-15,0 0-2 16,0 1 0-16,0-1 0 16,0-2 1-16,0 0-1 15,0 0 12-15,0 0 37 16,0 0-9-16,0 0-20 0,0 0-8 15,0 0-5-15,0 0-6 16,0 0 1-16,0 0-2 16,0 1-5-16,0 3 3 15,0 0 1-15,0 2 1 16,0-1 0-16,0 2 0 16,0-3-2-16,0 2 1 15,0-2 1-15,0-1 0 16,0 0 1-16,0-2-1 15,0-1 0-15,0 0 4 16,0 0 3-16,0 0 11 16,0 0-13-16,0 0-5 15,0 0 0-15,0 0-1 0,0 0-1 16,0 0-3-16,0 0-1 16,0 0 1-16,0 3-7 15,0 0-49-15,0 3 18 16,0-6-80-16,0 0-127 15</inkml:trace>
  <inkml:trace contextRef="#ctx0" brushRef="#br0" timeOffset="40307.21">21460 14662 200 0,'0'0'109'16,"0"0"-49"-16,0 0-16 16,0 0-31-16,0 0-4 15,0 0 16-15,0-15 4 16,0 13 11-16,0 2-2 15,0 0-19-15,0 0 3 16,0 0-12-16,0-3 0 16,0 1 5-16,0-1-3 0,0 2 6 15,0-1-4 1,0 1-9-16,0 0 0 0,0 1-5 16,0 0 0-16,-2 0-3 15,-4 0-7-15,-3 6-3 16,-5 13 8-16,-3 6 4 15,-2 1 1-15,0 3 0 16,2 0 0-16,3-2 0 16,1-8 0-16,5-6 0 15,2-5-1-15,3 0 1 16,-1-3-4-16,3 2 3 16,1-2-10-16,0-2 1 15,0 0-12-15,0-1-11 16,0-2-36-16,4 0 35 15,5 0-51-15,1 0-118 0</inkml:trace>
  <inkml:trace contextRef="#ctx0" brushRef="#br0" timeOffset="41172.22">21208 15254 289 0,'0'0'41'0,"0"0"-11"15,0 0 13-15,0 0-9 16,0 0-23-16,0 0 2 16,-3 0 24-16,3 0 1 15,0 0 0-15,0 0-2 16,8 0-11-16,9 0-12 15,4 0-1-15,0-4-2 0,6 1-7 16,2-1 1-16,4 1-2 16,5-1 0-16,2 0 1 15,-1-2-1-15,-8 3-1 16,-4 0-1-16,-14-1 0 16,-7 4 1-16,-3 0 1 15,-3 0 0-15,0 0-2 16,-3 0-3-16,-16 0-87 15,-8 0-96-15</inkml:trace>
  <inkml:trace contextRef="#ctx0" brushRef="#br0" timeOffset="41340.56">21559 15212 426 0,'0'0'157'16,"0"0"-29"-16,0 0-115 16,0 0-13-16,0 0-118 15,0 0-211-15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51:09.387"/>
    </inkml:context>
    <inkml:brush xml:id="br0">
      <inkml:brushProperty name="width" value="0.05292" units="cm"/>
      <inkml:brushProperty name="height" value="0.05292" units="cm"/>
      <inkml:brushProperty name="color" value="#FF0000"/>
    </inkml:brush>
  </inkml:definitions>
  <inkml:trace contextRef="#ctx0" brushRef="#br0">10312 11283 286 0,'0'0'114'0,"0"0"-2"16,0 0-56-16,0 0-8 16,0 0 24-16,0 0-46 15,0 0 1-15,0-61 7 16,0 54-3-16,0-1 2 15,0-1-10-15,0 1-5 16,0 0-1-16,0 5 3 16,0 1-16-16,0 1-1 15,0 1-2-15,0 0 1 16,0 0-2-16,0 0-6 16,0 1 1-16,0 12-5 15,0 7 6-15,0 6 3 0,0 7-2 16,-8 5 3-1,-6 5 0-15,1 0 0 0,0-1 2 16,1-1 0-16,3-7-2 16,4-8 0-16,2-9 0 15,3-8-6-15,0-3-2 16,0-6-6-16,0 0-8 16,0 0 8-16,11 0 14 15,7 0 0-15,1-8 1 16,7-1-1-16,2-2 0 15,-1 2-10-15,0 1-5 16,1-1-10-16,2 1-2 16,-2-5-9-16,2-2 13 0,0-2-16 15,-8-2 5 1,-2 2 25-16,-8 2 9 0,-5 2 2 16,-4-1 11-16,-3 0 17 15,0 0 46-15,0-2-38 16,0 2 6-16,-10 2-8 15,2-1-15-15,-3 5 18 16,5 2-21-16,1 3 3 16,2 3-14-16,3 0-7 15,-2 0-6-15,2 0-4 16,0 10-3-16,0 10 9 16,0 9 4-16,0 10-2 15,2 8 0-15,1 1 2 16,7 2 0-16,-1-3 2 0,2-2-1 15,2 1-1-15,-3 0-5 16,-3-1-57-16,0-6-95 16,-7-10-318-16</inkml:trace>
  <inkml:trace contextRef="#ctx0" brushRef="#br0" timeOffset="1298.4">19971 13629 630 0,'0'0'71'0,"0"0"-16"15,0 0-5-15,0 0-18 16,0 0-24-16,0 0-3 16,-1-11-4-16,-4 14 3 15,-2 11 1-15,1 9 3 16,-5 3-2-16,4 8 1 16,-1 5-5-16,4 0 2 15,-1 2-3-15,4-3 3 0,1-1-1 16,0-8-3-1,3-6-5-15,12-9-21 0,6-11-1 16,5-3 13-16,7-13-10 16,2-12-28-16,-6-4 12 15,-5-2 40-15,-10 0 1 16,-8 4 9-16,-6 1 35 16,0 3 9-16,0 2-13 15,-3 6 5-15,-7 5-16 16,6 3 1-16,1 5-18 15,0 2-13-15,-4 8-10 16,-1 18 4-16,-4 12 4 16,1 8 2-16,-1 6-1 0,6 5 1 15,1 9 1 1,1 3-1-16,2 2-13 0,2 0-38 16,0-10-40-16,0-12-150 15</inkml:trace>
  <inkml:trace contextRef="#ctx0" brushRef="#br0" timeOffset="2430.3">22213 16081 527 0,'0'0'197'0,"0"0"-94"16,0 0-75-16,0 0-27 15,0 0-1-15,0 0 0 16,-6 18 5-16,1-4 0 16,0 4-1-16,1-1-2 0,4 2 0 15,0-1-2-15,0-4 0 16,9-2-5-16,16-7-12 15,12-5 9-15,5 0-8 16,2 0 10-16,-4-5 5 16,-7-1 2-16,-9 3 5 15,-9 2 4-15,-5 1 7 16,-5 0-9-16,-2 4-8 16,0 14 1-16,-3 8-1 15,0 6 1-15,0 4 0 16,-14 2-1-16,-5-2 0 15,-6-2 2-15,0-9-2 16,3-3 1-16,5-12 1 16,8-3-2-16,1-5 2 15,1-2 5-15,-1 0 4 0,4-7-3 16,2-12-8-16,2-5-29 16,0-6-149-16,0-3-373 15</inkml:trace>
  <inkml:trace contextRef="#ctx0" brushRef="#br0" timeOffset="2663.3">22361 16041 594 0,'0'0'135'0,"0"0"-48"16,0 0-65-16,0 0-22 15,0 0 0-15,0 0 0 16,89-41 6-16,-32 24 3 16,8 0 2-16,11-2-3 15,4 3-7-15,-3 4-1 16,-8 1-31-16,-14-3-109 16,-18-3-147-16</inkml:trace>
  <inkml:trace contextRef="#ctx0" brushRef="#br0" timeOffset="3887.13">19931 13585 36 0,'0'0'12'16,"0"0"13"-16,0 0 13 15,0 0 58-15,0 0 21 16,0 0-78-16,6-9-27 16,-6 4 3-16,-3 2 22 15,-3-1-24-15,6-2 25 16,-2 2-7-16,2 1-12 15,0 0 8-15,0 0 0 16,0 0-15-16,0 0-7 16,0 1 0-16,0-1-3 0,0 0 0 15,0 1 5 1,0 1 6-16,0-1-10 0,0 1 15 16,0 1-5-16,0 0 0 15,0-3 13-15,0 3 0 16,0 0 11-16,0 0-17 15,0 0-12-15,0 0-7 16,0 0-1-16,0 0-4 16,0 0 1-16,0 0-3 15,0 0-2-15,0 7 5 16,0 12-4-16,0 8 1 16,0 10 5-16,-6 10 1 0,-7 4 3 15,-4 3 0-15,1-5 3 16,3-10-2-16,1-6-2 15,6-9 1-15,3-6-2 16,1-4-1-16,2-4 1 16,0-1-1-16,0-2 1 15,5-3-1-15,5 0 4 16,4-2-2-16,-1-2 0 16,3 0 3-16,4 0-2 15,-2 0-2-15,4 0 3 16,0-6-4-16,3 0 3 15,4-1-3-15,3 2 0 16,3 0-3-16,3 1-26 16,-3 3-21-16,-5 1 3 15,-9 0-28-15,-15 1-43 0,-6 8-140 16</inkml:trace>
  <inkml:trace contextRef="#ctx0" brushRef="#br0" timeOffset="4081.69">20084 13995 802 0,'0'0'101'0,"0"0"-40"16,0 0-39-16,0 0-3 15,0 0-19-15,0 0-2 0,2-4-40 16,-2 17-60-16,-7-1-72 15,-14-9-257-15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2:56:38.606"/>
    </inkml:context>
    <inkml:brush xml:id="br0">
      <inkml:brushProperty name="width" value="0.05292" units="cm"/>
      <inkml:brushProperty name="height" value="0.05292" units="cm"/>
      <inkml:brushProperty name="color" value="#FF0000"/>
    </inkml:brush>
  </inkml:definitions>
  <inkml:trace contextRef="#ctx0" brushRef="#br0">914 7146 157 0,'0'0'62'0,"0"0"-5"0,0 0-14 0,0 0 38 16,0 0-47-16,2-56-22 16,-4 48-3-16,1 3 22 15,-2-1-8-15,3-1-8 16,0 0 3-16,0 0 1 15,0-1 26-15,0 4-14 0,0 0-15 16,0 1 1-16,-1 0-13 16,-1 0-3-16,2 1 5 15,0 2 1-15,0 0 0 16,0 0-5-16,0 0-2 16,0 0-1-16,0 0-5 15,0 1 0-15,9 13 4 16,6 9 2-16,0 6-2 15,-3 7 2-15,0 1 1 16,-2 2-1-16,1-3 0 16,2-9 0-16,-4-4 0 15,2-9-1-15,2-8 0 16,2-6 1-16,8 0 0 16,12-17 2-16,14-21 1 15,17-15-2-15,14-11-1 0,4-8 0 16,1-1 0-16,0 4-1 15,-6 6 1-15,-3 11 0 16,-15 8 1-16,-17 13-1 16,-19 12 4-16,-9 10 4 15,-10 7 16-15,-4-1 8 16,-2 3-8-16,0 0-17 16,0 0-7-16,0 0-4 15,-6 11-13-15,-12 8-38 16,6 4-19-16,-1-4-45 15,5-6-115-15</inkml:trace>
  <inkml:trace contextRef="#ctx0" brushRef="#br0" timeOffset="141.29">1805 6892 370 0,'0'0'110'15,"0"0"-27"-15,0 0-59 16,0 0-24-16,0 0-191 16,0 0-11-16</inkml:trace>
  <inkml:trace contextRef="#ctx0" brushRef="#br0" timeOffset="3506.85">884 8365 206 0,'0'0'60'15,"0"0"2"-15,0 0-6 16,0 0-38-16,0 0 54 15,0 0-44-15,0 0-12 16,-28-74-9-16,25 66 20 16,2-1-19-16,-2 2 17 15,2 2 7-15,1 3-4 16,-2-1 1-16,2 3-11 16,0 0-4-16,-1 0-2 0,1 0-5 15,0 0 4 1,0 0-9-16,0 0-2 0,0 0-5 15,0 0-14-15,7 17 17 16,3 2 1-16,1 5-2 16,-1 3 3-16,1-2 0 15,-2-2-4-15,1-5 4 16,-1-3 0-16,3-4 0 16,6-6 0-16,4-5 2 15,11-10 3-15,12-28 0 16,13-17 5-16,12-14-4 15,5-4-1-15,-8 3-2 0,-6 8-3 16,-9 10 2 0,-13 12 1-16,-8 7 4 0,-13 13 19 15,-7 9-2-15,-7 9 10 16,-2 2-28-16,-2 0-6 16,0 0 0-16,0 0 0 15,0 0-8-15,0 0-2 16,0 0-8-16,0 0-8 15,0 0-13-15,0 0-12 16,-5 10-92-16,-10 2-97 16</inkml:trace>
  <inkml:trace contextRef="#ctx0" brushRef="#br0" timeOffset="3664.04">1556 8073 388 0,'0'0'0'16,"0"0"-185"-16</inkml:trace>
  <inkml:trace contextRef="#ctx0" brushRef="#br0" timeOffset="20124.16">958 9399 163 0,'0'0'44'0,"0"0"48"16,0 0-55-16,0 0 43 0,0 0-44 16,0 0-14-16,0 0 9 15,0 0 4-15,-22-80-21 16,20 71 9-16,2 1-3 15,-1 0-4-15,1 7-2 16,0-2 15-16,0 3 8 16,-2 0-18-16,2 0-6 15,-1 0-5-15,-1 0-8 16,2 0-1-16,0 0-8 16,0 3 1-16,0 7-4 15,0 11 12-15,11 4-1 16,2 6 1-16,-1 0 1 15,3 2 0-15,-2-5-1 0,2-5 0 16,-3-6 0 0,0-4 0-16,0-6 0 0,-3-2 0 15,4-3 0-15,2-2 2 16,9-4 4-16,15-23 3 16,10-14-3-16,12-17-2 15,2-8-1-15,1-3 0 16,-1 3-3-16,-5 10 0 15,-3 13 1-15,-7 9-1 16,-10 8 0-16,-10 11 0 16,-11 5 1-16,-8 7-1 15,-3 1 0-15,-3 2-3 0,-3 0-7 16,0 0-13 0,2 0-1-16,-2 0 7 0,0 2 8 15,0 11 4-15,-11 6 0 16,-4 1-45-16,2 3-48 15,1-5-91-15</inkml:trace>
  <inkml:trace contextRef="#ctx0" brushRef="#br0" timeOffset="20278.04">1620 9203 266 0,'0'0'53'0,"0"0"-30"0,0 0-23 16,0 0-142-16,0 0-10 15</inkml:trace>
  <inkml:trace contextRef="#ctx0" brushRef="#br0" timeOffset="44270.07">834 14110 118 0,'0'0'76'0,"0"0"-3"15,0 0-8-15,0 0-52 16,0 0 32-16,0 0-3 16,0 0 17-16,0 0-15 15,0 0-3-15,-18-20-9 16,17 17-6-16,-1 0-9 15,2 3-10-15,-1 0-5 0,1 0 1 16,0 0-2 0,0 0-1-16,0 0 0 0,0 0 1 15,0-1 0-15,0 1-1 16,0-2 4-16,0 0 5 16,0 2-3-16,-2-3-5 15,2 3 2-15,0 0-2 16,0 0-1-16,0 0-3 15,0 0-5-15,0 0-26 16,9 15 24-16,9 11 9 16,-1 7 1-16,-1 7 0 15,2 4 1-15,-3-3-1 16,1-3 0-16,-1-11 0 0,0-8 0 16,-3-6-1-16,-3-6-1 15,0-4 2-15,3-3-4 16,7-13 4-16,12-29 16 15,12-22 14-15,11-12-20 16,3-3-7-16,-7 5-2 16,-3 8-1-16,-10 9 8 15,-8 9 4-15,-11 10-8 16,-5 11 9-16,-4 9 3 16,-6 9 8-16,-3 6 2 15,0 3-26-15,0 0-7 0,0 0-46 16,1 0-29-1,2 0-2-15,-2 0 63 16,3 8-21-16,-1 2-28 0,-2 2-39 16,-1-5-130-16</inkml:trace>
  <inkml:trace contextRef="#ctx0" brushRef="#br0" timeOffset="44433.81">1380 13904 270 0,'0'0'100'0,"0"0"3"16,0 0-37-16,0 0-51 15,0 0-15-15,0 0-113 16,-6 35 50-16,6-19-51 0,0-6-150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52:28.479"/>
    </inkml:context>
    <inkml:brush xml:id="br0">
      <inkml:brushProperty name="width" value="0.05292" units="cm"/>
      <inkml:brushProperty name="height" value="0.05292" units="cm"/>
      <inkml:brushProperty name="color" value="#FF0000"/>
    </inkml:brush>
  </inkml:definitions>
  <inkml:trace contextRef="#ctx0" brushRef="#br0">8128 8226 356 0,'0'0'61'0,"0"0"-5"16,0 0 0-16,0 0-11 16,0 0-11-16,0 0 6 15,0 0-17-15,0 0 2 16,-3-41-3-16,3 33-10 15,0 4 38-15,0 2-6 16,0 1-18-16,0 1-15 16,0 0-10-16,0 0-1 15,0 0 1-15,0 0 1 0,0 0 3 16,0-2 8-16,0-1 7 16,0-2-7-16,0-2-7 15,0-2 2-15,0 3 2 16,0 0-2-16,0 5 3 15,0 1 1-15,0 0-4 16,0 0-8-16,0 0-2 16,0 0-4-16,0 2-3 15,0 16-10-15,0 9 7 16,3 10 11-16,0 5 0 16,-2 4 2-16,-1 0 0 15,0-5 4-15,0-4-5 16,0-5-18-16,0 1-23 15,0-2-20-15,0-6-78 0,0-5-84 16</inkml:trace>
  <inkml:trace contextRef="#ctx0" brushRef="#br0" timeOffset="1545.09">16814 10169 9 0,'0'0'318'0,"0"0"-219"15,0 0-60-15,0 0 20 16,0 0 25-16,0 0-46 16,-10-34-19-16,10 34 1 15,0-3 24-15,0 3 11 16,0-6-26-16,0-2 10 16,5 0-21-16,10-3-11 15,6-1-7-15,6 1-2 16,1 2 1-16,0 2 1 15,1 3-2-15,-4 4 1 16,-4 0-9-16,-8 0-5 16,-5 9 0-16,-8 7-20 0,0 2 16 15,0 5 7 1,-15 1 12-16,-2-4-2 0,5 2 1 16,1-7-7-16,6 0 2 15,4-6-1-15,1-1-7 16,0-3-10-16,16-2-1 15,6 0 25-15,2-3 2 16,3 0 2-16,-3 0 0 16,-3 5 2-16,-2 1-1 15,-1 5-5-15,-5 3 0 16,-2 3 0-16,-7 0-2 16,-4 0 2-16,0 0-1 15,-6 0 1-15,-16 0 10 16,-6 2 1-16,-7-2-2 15,-4-1-3-15,-6-2-1 0,1-4-3 16,3 0 0-16,9-4 1 16,14 1-3-16,9 0-3 15,9-4-78-15,0-3-178 16</inkml:trace>
  <inkml:trace contextRef="#ctx0" brushRef="#br0" timeOffset="3659.45">23154 11937 248 0,'0'0'148'16,"0"0"3"-16,0 0-36 15,0 0-6-15,0 0-74 16,0 0 30-16,0-39-47 16,0 34 9-16,0-1-17 15,0 0 4-15,0 2 0 16,3-1-14-16,6 0-1 16,0 1-1-16,5 1-4 15,2-2-3-15,-4 3 3 16,-2 2 2-16,-4 0 3 0,-1 0-15 15,-2 7-12 1,-3 5 2-16,0 5-18 0,0 0 8 16,-5 0 9-16,-10 2 4 15,5-2 16-15,0 0 4 16,5 0-2-16,5-2-1 16,0 2 5-16,0 0-3 15,9 0-1-15,7-1 1 16,4-1 4-16,-1-4 6 15,-4-2-3-15,0-2-1 16,-8-3 4-16,-1-2-6 16,-4 1 1-16,-2 0-1 15,0-1 0-15,0 1 2 16,0 1-2-16,-4 4 2 0,-9-2 0 16,-5 2 17-16,-1-3-8 15,1 0-1-15,-1-2 1 16,1 0 7-16,-2 1-13 15,3 1 1-15,2 0-5 16,1 1-1-16,7-1-27 16,2-2-62-16,5-3-105 15</inkml:trace>
  <inkml:trace contextRef="#ctx0" brushRef="#br0" timeOffset="7280.48">8097 7979 179 0,'0'0'71'0,"0"0"-67"15,0 0-2-15,0 0 3 16,0 0 5-16,0 0 17 16,0 0 35-16,1-7-5 15,-1 7-13-15,0-3 17 0,0-1-20 16,0 1 4 0,0 2-25-16,0 0-18 0,0 1 3 15,0 0-5-15,0 0-4 16,0 0-2-16,0 0-1 15,0 0 2-15,0 0 5 16,0 0 1-16,0 0 0 16,0 0-1-16,0 0-2 15,0 0-4-15,0 0-4 16,0 0 8-16,2 2 1 16,1 8 1-16,-2 1 0 15,2 6-1-15,-3 3 0 0,0-3 1 16,0 3 0-16,0-2 1 15,0 0 1 1,0-4-1-16,0 0-1 0,-6-4 1 16,3-1-1-16,-1-3 2 15,2-1-4-15,-1 0 4 16,-4-1-2-16,5 4 0 16,0-2 1-16,-2-2-1 15,4 0 1-15,-1-1 0 16,1-2-1-16,0-1 0 15,0 0 0-15,0 0 2 16,0 0-2-16,0 1-2 16,0 2-78-16,0 1 20 15,0-4-117-15</inkml:trace>
  <inkml:trace contextRef="#ctx0" brushRef="#br0" timeOffset="8246.42">8070 8572 217 0,'0'0'91'0,"0"0"-10"0,0 0-40 16,0 0-24-1,0 0-17-15,0 0-1 0,-2 3-3 16,2-1 4-16,2 2 6 15,8-1 9-15,4-1 5 16,2 1 6-16,2-3-6 16,3 1-8-16,1-1-9 15,-2 0 0-15,0 2-2 16,-2-1-1-16,-4 0 0 16,-5 3-9-16,-1-4-6 15,-3 1-4-15,-5 1 3 0,0-2 10 16,0 0 6-1,0 0-3-15,0 0-51 0,-5 0-265 16</inkml:trace>
  <inkml:trace contextRef="#ctx0" brushRef="#br0" timeOffset="9370.74">8132 8008 75 0,'0'0'113'15,"0"0"-33"-15,0 0-15 16,0 0 23-16,0 0-9 16,0 0-51-16,0-36 27 15,0 28-6-15,0 2-15 0,0 2 2 16,0 2-20 0,0-3-10-16,0 5 2 0,0-2-2 15,0 2-6-15,0 0-9 16,-4 4-23-16,-2 17 6 15,-6 12 22-15,-4 7 4 16,-7 5 3-16,2 0-3 16,0-5-5-16,3-10-28 15,10-7 2-15,2-9 16 16,3-5 10-16,1-4 3 16,2-2-10-16,0-3-34 15,0 0 32-15,8-4 12 16,12-9-21-16,0-3-44 15,-2-1-87-15,-6 3-106 16</inkml:trace>
  <inkml:trace contextRef="#ctx0" brushRef="#br0" timeOffset="9937.15">8203 7964 352 0,'0'0'136'0,"0"0"-36"15,0 0-6-15,0 0-60 16,0 0-5-16,0 0-25 16,0-31-1-16,0 31-3 15,0 0-4-15,0 0-12 16,0 20-15-16,-1 18 31 0,-10 10 0 15,-3 8 0-15,-1 0 0 16,2 0 0-16,1-3-4 16,0-2 4-16,3-1 2 15,4-5-1-15,2-2-1 16,3-7 2-16,0-5-2 16,0-7 0-16,0-3 0 15,0-6 1-15,0-5-1 16,0-2 0-16,0 1 1 15,0-3-1-15,-4 0 0 16,1-1 2-16,0-3-1 16,2-1-1-16,1 0-3 15,-2-1-7-15,2 2-19 16,0-1-85-16,0-1-133 16</inkml:trace>
  <inkml:trace contextRef="#ctx0" brushRef="#br0" timeOffset="10669.25">8000 8620 73 0,'0'0'276'0,"0"0"-198"15,0 0-23-15,0 0 3 0,0 0 3 16,0 0-9 0,0-7-6-16,0 7-18 0,0 0-16 15,0 0-12-15,0 0-2 16,0 0-8-16,1 0-1 16,9 0 11-16,8 0 2 15,8 0 1-15,5 0 3 16,3 0-2-16,4 0-1 15,-2 0-3-15,-5 0-16 16,-4 0-15-16,-6 0-14 16,-4 0 17-16,-8 0-35 15,-6 0-69-15,-3 0-124 16</inkml:trace>
  <inkml:trace contextRef="#ctx0" brushRef="#br0" timeOffset="10842.54">8282 8632 505 0,'0'0'216'0,"0"0"-98"16,0 0-50-16,0 0-35 16,0 0-33-16,0 0-31 15,0-2-97-15,0 9-58 0,0 0 43 16</inkml:trace>
  <inkml:trace contextRef="#ctx0" brushRef="#br0" timeOffset="20743.23">7871 8690 81 0,'0'0'157'15,"0"0"-64"-15,0 0-49 16,0 0 30-16,0 0-25 15,0 0-9-15,0 0-13 16,-10-12 19-16,10 12 0 16,-1-2-7-16,1 2-14 15,-2 0-13-15,2 0 2 16,0 0 0-16,0 0 0 16,0 0-4-16,0 0-8 0,0 0 3 15,0 0-5-15,0 0 0 16,0 0-6-16,12 0 4 15,16-5 2-15,11-1 2 16,10-2-1-16,5 0 0 16,1-1 0-16,-1-1-1 15,-4 2-4-15,-6-1-12 16,-8 3-3-16,-8 2 2 16,-9 0-7-16,-8 3-13 15,-8-1 7-15,-2 2 12 16,-1 0-3-16,0 0-30 15,-22 7-84-15,-12 3-178 16</inkml:trace>
  <inkml:trace contextRef="#ctx0" brushRef="#br0" timeOffset="54961.06">23038 11879 228 0,'0'0'125'16,"0"0"-101"-16,0 0 15 15,0 0 4-15,0 0-7 0,0 0 32 16,0 0-27-16,0 0-7 16,1-18 3-16,-1 17-19 15,0-4-3-15,0 5-4 16,0-2 1-16,0 2-4 16,0 0-2-16,0 0-6 15,0 0 3-15,0-2 3 16,0 2 3-16,0 0-1 15,0 0-6-15,0 0-2 16,0 0 0-16,0 0 0 16,0 0 0-16,0 0-1 15,0 0 0-15,0 0 1 0,0 0 0 16,0 0-2 0,0 0 4-16,0 0-1 0,0 0-1 15,0 0 1-15,0 0 1 16,0 0 0-16,0 0-1 15,0-1-1-15,0 1-2 16,0 0-2-16,5-1-6 16,10 1 10-16,7-3-1 15,2-2-3-15,0 3-8 16,1-4 4-16,2 2 8 16,0-3-1-16,1-1 1 15,2 2 0-15,0-2-4 16,0-1 1-16,-2 1-4 0,-6 0 7 15,-6 4 0 1,-8 1 1-16,-2 3 0 0,-6 0 0 16,0 0 0-16,0 0-2 15,0 0 0-15,0 0 0 16,0 0-6-16,0 0 2 16,0 0 2-16,0 0 2 15,0 0-2-15,0 0 0 16,0 0 1-16,0 0 0 15,0 3 1-15,0 0 0 16,0 3-1-16,0 1 2 16,-6 0 0-16,2 1-5 0,-2 0 5 15,0 1-3 1,-7 1 2-16,2 1 2 0,-5 4-1 16,-2-3 0-16,-3 1 0 15,1 0 0-15,-1-2 0 16,2 1-1-16,3-5 1 15,2 0-6-15,5-4 5 16,4 0 1-16,3-2-2 16,2 2 0-16,0-1 1 15,0-1-1-15,0-1-3 16,0 1 3-16,0-1-2 16,0 0-2-16,0 0 6 15,0 0 0-15,0 0 2 16,0 0 0-16,0 0-1 15,0 0 0-15,0 0-1 0,0 0 0 16,0 0 1-16,0 3-1 16,-2-3 0-16,1 0-2 15,1 3-5-15,-2-3 4 16,0 3-4-16,-1 0 7 16,0 1 0-16,-2 0-2 15,0-1 2-15,-1 2-2 16,2-1 2-16,-2 1 0 15,3 0 1-15,0-1-1 16,0-1 1-16,2 0-1 16,1-3 0-16,-2 1 0 15,2-1-2-15,0 1-3 0,0 1-2 16,0-1-1 0,0 1 4-16,0-2 1 0,0 0 3 15,0 0 1-15,0 0-1 16,0 0-3-16,0 0 2 15,0 0-2-15,0 0 0 16,0 2-5-16,0-2-6 16,0 2 9-16,0 1 5 15,0-2-1-15,0 0 1 16,0 1-3-16,0-1-2 16,5-1 2-16,1 2 3 15,1-2 1-15,0 0 1 16,3 0-1-16,-1 0 1 0,4 0-2 15,2 0 0 1,0 0 0-16,0 1 0 0,-2 3 1 16,-5-4-1-16,-1 4 0 15,-2-1-1-15,-1 2 0 16,-3-2 1-16,2 1 0 16,-1 1 0-16,1 3 2 15,0-1-1-15,-1-2 1 16,3 2-2-16,0-1 2 15,-1 0-2-15,-1-4 1 16,-1 1-1-16,-2 0-1 16,0 0 1-16,0-1 9 15,0 1-6-15,0 1-3 0,-2 3 0 16,-8-2 6-16,-1 1 1 16,-1 1-7-16,-2-2 4 15,1 1 1-15,-4-1-3 16,3-1 3-16,-2 0-3 15,2 0 2-15,-2 1 2 16,1 2-1-16,0-4-3 16,2 1-1-16,2-1 1 15,2-1 0-15,2 1-2 16,2-1 2-16,-1 0-2 16,2 2-4-16,-3 1-29 15,-1 1-64-15,3-6-181 16</inkml:trace>
  <inkml:trace contextRef="#ctx0" brushRef="#br0" timeOffset="55124.89">23029 12230 439 0,'0'0'146'0,"0"0"-51"15,0 0 6-15,0 0-42 16,0 0-40-16,0 0-19 15,-5-12-121-15,5 12-55 16,0 0-22-16</inkml:trace>
  <inkml:trace contextRef="#ctx0" brushRef="#br0" timeOffset="67696.13">22959 11875 87 0,'0'0'112'0,"0"0"-85"15,0 0 83-15,0 0-17 16,0 0-62-16,0 0-5 16,0 0-21-16,-17-15-5 15,17 15 2-15,0 0 0 16,0 0 15-16,0-2 9 16,0 2-3-16,0 0 2 15,0-3 12-15,0 3-14 16,0 0-2-16,0 0-8 15,0 0-13-15,-2 0-1 16,2 0-1-16,0 0-3 0,0 0-7 16,0 0-6-16,0 0 5 15,0 0 8-15,0 0 5 16,0 0 0-16,0 0 1 16,0 0 1-16,0 0-2 15,0 0 0-15,0 0 0 16,5 0-18-16,4 0 12 15,-1-4-5-15,-1 3 5 16,2 0 3-16,1-1-11 16,2-1 11-16,2 3-5 0,2-1-3 15,2 1-16-15,-1 0 7 16,-1-2 2-16,1 1 16 16,-1 1-3-16,-1-1 3 15,-3 0-16-15,3-1 13 16,-2 2-2-16,-1 0-2 15,-3 0-5-15,1 0-6 16,1 0 7-16,-2 0 5 16,2 0 6-16,-1 0 1 15,0 0-1-15,-1 0-1 16,-3-2 3-16,-2 1 4 16,0-1 2-16,-3 0 4 15,2 1 2-15,-3 1-6 16,2-2-2-16,-2 2-3 15,0 0 0-15,0 0 1 0,0 0 2 16,0 0-4-16,0 0 0 16,0 0-2-16,1 0 0 15,1 0 0-15,3 0 1 16,1 0 1-16,0-1 1 16,0-1 0-16,3-2 4 15,-2 1 1-15,1 1 1 16,0-2 9-16,0 1-8 15,-3 0-3-15,1-1 0 16,0 1-4-16,-3-2-1 16,0 3 4-16,-3 0 10 15,0 2-1-15,0 0 3 0,0 0-5 16,0 0 8 0,0 0-6-16,0 0-10 0,0 0-3 15,0 0 0-15,0 0-2 16,0 0-4-16,0 0-1 15,0 0-1-15,0 0 5 16,0 4-1-16,-9 4 3 16,0 0-3-16,-6 2 4 15,0 2 1-15,-3 1-1 16,-2 2 0-16,0-1 0 16,-2 0-4-16,2 0-1 15,0 0-5-15,2-3 9 16,1 0 1-16,1 0-3 15,4-3 3-15,-2-1 0 16,5 0-2-16,0 0 1 0,2-2 1 16,1 3 0-16,0-3 0 15,0-2-2-15,4 0 2 16,2-3 0-16,0 0-2 16,0 0 2-16,0 0-2 15,0 0 4-15,0 0-1 16,0 0 0-16,0 1-1 15,0-1-1-15,0 0-7 16,0 0-3-16,0 0 6 16,0 0 4-16,0 0-3 15,0 2 0-15,0-2-12 16,0 0-7-16,0 2 15 0,0-2 8 16,0 0-2-16,0 2 2 15,0-2-1-15,0 0 1 16,8 0 0-16,3 0 0 15,-1 0-1-15,2 0 0 16,3 0 1-16,-2 0 1 16,1 0 0-16,2 0-1 15,0 0 1-15,-2 0-1 16,-2 0 2-16,-1 0-1 16,-3 0-1-16,-2 0 0 15,-1 1 0-15,-5 1-1 16,1-1-1-16,-1 0 2 15,0 1 2-15,2-1-2 16,0 1 0-16,1 0 1 16,2 1 1-16,-2-3 3 0,0 3-2 15,-2-3 7-15,0 0-1 16,2 1-3-16,-3-1 2 16,0 2-1-16,0-2-4 15,1 1-2-15,-1-1 1 16,0 3 3-16,2-1-3 15,-1 1-2-15,2-1 2 16,-1 3 0-16,0-3-2 16,-2 3 0-16,0-1 0 15,0-1 0-15,0 1 5 0,0 0-4 16,0 1 6 0,0 0-4-16,0-1 0 0,-2 1-1 15,-1-2 1-15,0 3-3 16,0-2 1-16,-1 0-1 15,1 1 0-15,-1 0 0 16,-1-2 3-16,-2 3 7 16,3-1-4-16,-2 0-1 15,1-1-2-15,-1 1-2 16,3-2-1-16,-3 1 1 16,2 0 0-16,2-3 2 15,-2 2-2-15,2 0 0 16,-1-1 1-16,-3 1 2 0,-4 2 1 15,1 0-3-15,-1 1 0 16,-1-1-2-16,2-2 3 16,-1 0-3-16,2 1 0 15,-2 3 1-15,1-4 0 16,3 2 0-16,-2-4-1 16,4 0 0-16,1 2 0 15,0-1 1-15,0-2-1 16,3 2 1-16,-3-2 1 15,-2 0-2-15,4 0 1 16,-2 0 0-16,1 0 2 16,-2 0 7-16,3 0 4 15,-2 0 3-15,0 0-8 0,0 0 10 16,0 0-2-16,0 0-14 16,1 0-2-16,-1 0-1 15,0-2 0-15,2 2 2 16,-3 0-2-16,4 0 1 15,-1 0 0-15,1 0-1 16,0 0 0-16,0 0-1 16,0 0-2-16,0 0 2 15,-1 0-10-15,-2 0-36 16,-3 0-35-16,-3 2 15 16,3-2-201-16</inkml:trace>
  <inkml:trace contextRef="#ctx0" brushRef="#br0" timeOffset="68561.7">22994 12230 184 0,'0'0'61'15,"0"0"-59"-15,0 0-1 16,0 0 0-16,0 0 6 0,0 0 20 16,-12 0 7-16,12 0 1 15,0 0-21-15,0-6-10 16,0 0-6-16,6-3 2 15,0 1 0-15,2 1 2 16,0 2-2-16,-1 0-2 16,0 0-1-16,2 1-4 15,2 1 1-15,-2 2 6 16,-2 1 8-16,-2 0 0 16,0 0-5-16,1 5 0 15,-3 6-2-15,-1 3 5 16,1-1-4-16,2 1 2 15,-2-1-3-15,0-2 0 0,-2-2 1 16,1-3-2-16,-2 0 0 16,0-1-2-16,0 2 2 15,-9 1 1-15,-10 2-1 16,0-1-78-16,3-2-221 16</inkml:trace>
  <inkml:trace contextRef="#ctx0" brushRef="#br0" timeOffset="68745.08">23032 12358 394 0,'0'0'168'15,"0"0"-71"-15,0 0-97 16,0 0-25-16,0 0-108 15,0 0-34-15,16-7-164 16</inkml:trace>
  <inkml:trace contextRef="#ctx0" brushRef="#br0" timeOffset="100097.71">9312 14268 347 0,'0'0'40'0,"0"0"87"0,0 0-66 16,0 0-30-1,0 0-8-15,0 0 12 0,0 0-21 16,-23-52 4 0,23 43 12-16,0 0-7 0,0-1-14 15,0 4 1-15,2-3-7 16,7 1-3-16,5-3-2 16,5-1-2-16,5-1 2 15,4 1 2-15,2-2 0 16,0 2 1-16,0 4 0 15,-2 4 1-15,-5 4-2 16,-4 0-3-16,-4 17 1 16,-3 7-6-16,-6 6 2 15,-6 8 4-15,0 3 1 0,-18 2 1 16,-6-4 4 0,-2-5-1-16,3-5-1 0,0-9 1 15,10-4-3-15,3-6 1 16,6-5-1-16,4-3-1 15,0-1-1-15,0-1-1 16,8 0 0-16,13 0 3 16,17 0 3-16,10-8 6 15,11-7 1-15,6 1-4 16,5 0 0-16,-1 1-6 16,-2 3 0-16,2 3-25 15,-7 1-62-15,-2 0-40 16,-11-1-250-16</inkml:trace>
  <inkml:trace contextRef="#ctx0" brushRef="#br0" timeOffset="101413.97">14486 16016 439 0,'0'0'112'0,"0"0"-46"16,0 0-53-16,0 0 29 15,0 0-20-15,0 0-7 16,-19-13-2-16,19 12 12 0,0-1 20 16,0-3-9-16,0-4-12 15,2-5-16-15,14-3-3 16,7-4-4-16,8 0-1 15,6 2 0-15,2 2 6 16,-2 5-5-16,-2 6-1 16,-7 6-2-16,-7 0 2 15,-11 10-7-15,-7 9-21 16,-3 6-19-16,-4 4 37 16,-19 2 0-16,1 1-7 15,-2-5-4-15,2-3 13 16,8-5-3-16,5-4 8 0,9-4-3 15,0-5-16 1,4 2 20-16,15-3 1 16,5-1 1-16,6 3 7 0,7-2 14 15,0 4-3-15,3 1-2 16,-6 5-6-16,-5 2-6 16,-10 0-4-16,-10 1 0 15,-9 1 0-15,0 3 2 16,-27 1 4-16,-12 3-6 15,-10 1 0-15,-9-1-7 16,-6-1-6-16,4-1-15 16,7-2-12-16,17-5-9 15,21-9-83-15,12-8-275 0</inkml:trace>
  <inkml:trace contextRef="#ctx0" brushRef="#br0" timeOffset="102553.01">16613 16987 562 0,'0'0'146'0,"0"0"-45"16,0 0-70-16,0 0-31 16,0 0-3-16,0 0 0 15,-8 41 3-15,-4-4 3 16,-4 1-2-16,0-6-1 15,6-4 0-15,1-7-1 16,5-7-3-16,1-8-1 16,3-5-4-16,0-1-5 15,4 0 4-15,15-1 1 16,4-10-19-16,1-3 15 16,3 1 9-16,-2 4 4 15,-1 4 0-15,-2 5 0 16,-4 0 1-16,1 0 7 0,-4 11 9 15,0 9-9-15,-6 5 1 16,-6 5-1-16,-3 0-4 16,0 1-2-16,-1 0 2 15,-11 0-2-15,-5-3 0 16,4-3 0-16,-3-5-1 16,2-5 1-16,-2-6-1 15,-1-1 3-15,-2-5 4 16,-3 0 7-16,-3-2-3 15,2-1 5-15,-1 0-6 16,0-1-2-16,6-5-4 16,2-1-2-16,8 4-3 0,5 2-5 15,3 0-47 1,0-4-68-16,9-6-134 0</inkml:trace>
  <inkml:trace contextRef="#ctx0" brushRef="#br0" timeOffset="102862.77">16481 17040 505 0,'0'0'138'0,"0"0"-32"16,0 0-52-1,0 0-45-15,0 0-9 0,0 0 4 16,73-22 4-16,-33 15 16 16,5 0-1-16,0 0-10 15,1-3-5-15,-4 6-4 16,-8-2-4-16,-4 2 1 16,-13 4-1-16,-6 0-7 15,-9 0-23-15,1 0-14 16,-3 0-43-16,-3 10-12 15,-14 4-101-15</inkml:trace>
  <inkml:trace contextRef="#ctx0" brushRef="#br0" timeOffset="103032.76">16752 17065 245 0,'0'0'289'0,"0"0"-121"16,0 0-43-16,0 0-63 15,0 0-20-15,0 0-23 16,0-6-19-16,0 6-4 16,0 0-58-16,0 6-45 15,0 2-191-15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55:04.525"/>
    </inkml:context>
    <inkml:brush xml:id="br0">
      <inkml:brushProperty name="width" value="0.05292" units="cm"/>
      <inkml:brushProperty name="height" value="0.05292" units="cm"/>
      <inkml:brushProperty name="color" value="#FF0000"/>
    </inkml:brush>
  </inkml:definitions>
  <inkml:trace contextRef="#ctx0" brushRef="#br0">406 4930 496 0,'0'0'43'0,"0"0"14"16,0 0-8-16,0 0 43 16,0 0-67-16,0 0-1 0,0 0-4 15,-61-65 16 1,58 60-16-16,0 2-9 0,1 1-1 16,1-3-4-16,-2 3 7 15,3 1-5-15,0-2-2 16,0 2 0-16,0 1 0 15,-2-2-4-15,2 2 3 16,0-3-2-16,-1 3 1 16,1-2 5-16,-3-1-2 15,3 1-2-15,0 1 4 16,0 1 0-16,0 0-6 16,0 0-3-16,0 0-2 15,0 0-1-15,0 0-7 16,0 3-5-16,0 9 4 0,12 4 10 15,3 3 0-15,1-4 1 16,2-1 0-16,0-1-2 16,-3-5 2-16,1 1-1 15,-2-3 1-15,2-2 0 16,-1-2-2-16,3-2 2 16,1 0-1-16,4 0 1 15,7-4 2-15,4-11 1 16,6-8-1-16,5-9 1 15,1-11-1-15,5-4-1 16,-2-6-1-16,-7 4 2 16,-5 6-1-16,-3 8 0 15,-10 5-1-15,-7 6 1 0,-4 7 0 16,-10 5 1-16,0 2 0 16,-3 5 2-16,0 2-2 15,0 0 2-15,0 3-2 16,0 0-1-16,0-2 0 15,0 2-1-15,0 0-2 16,0 0-25-16,0 0-41 16,0 0-101-16,0 0-23 15,6 0 65-15,-3 0-60 16,2 0-13-16</inkml:trace>
  <inkml:trace contextRef="#ctx0" brushRef="#br0" timeOffset="146.92">1019 4542 75 0,'0'0'93'15,"0"0"-3"-15,0 0-10 16,0 0-20-16,0 0 9 16,0 0-15-16,-14 18-29 15,14-15-13-15,0 4-11 16,0 7-1-16,0 3 0 16,0-5-135-16</inkml:trace>
  <inkml:trace contextRef="#ctx0" brushRef="#br0" timeOffset="2491.08">5042 5092 333 0,'0'0'88'0,"0"0"31"15,0 0-50-15,0 0-46 16,0 0 2-16,0 0-1 16,-17-14-16-16,16 11 0 15,1 3 2-15,-4-2 20 16,4 0-20-16,-1 2 7 16,1-1-4-16,0 1-7 0,0 0-3 15,0 0-2-15,0 0 0 16,0 0-1-16,0 0-2 15,0 0-7-15,0 0-7 16,19 0 16-16,7 0 1 16,9 0 0-16,6 0-1 15,7 3 1-15,7 2-1 16,8-4 1-16,14 2-1 16,7-1 0-16,4-2-1 15,3 0 1-15,-5 0 0 16,-2 0 1-16,-1-3-1 15,-3 0 0-15,-5 0 0 16,-1 1 3-16,-1 2-3 16,-5 0-5-16,0 0 5 15,-3 0-1-15,-2 2-7 0,-3 2 3 16,-4-2 3-16,1-2 0 16,-2 0 2-16,6 0 2 15,0-8-2-15,1-4 1 16,2 2-1-16,-5 2 0 15,1-1 0-15,-2 3 0 16,-1 1 0-16,-1 2 0 16,2 0 0-16,-5 1 0 15,2 0 0-15,-3-1-1 16,-5-2 1-16,-3-2 0 16,0 0 1-16,-4-1-1 15,-2 0 5-15,0 3-1 0,-2 1-4 16,-2-1 0-16,0 3 0 15,-1-3 1-15,-3 0-1 16,-9 1 4-16,-6 1 5 16,-8-2 4-16,-6 4 15 15,-1-1 17-15,0 0-5 16,0 0-17-16,0 2-11 16,0-2-8-16,0-1-1 15,0 3-3-15,0 0 0 16,0 0 0-16,0 0 0 15,0 0 0-15,0 0 0 16,0 0 1-16,2 0-1 16,-2 0 0-16,0 0 0 0,0 0-57 15,0 0-215 1</inkml:trace>
  <inkml:trace contextRef="#ctx0" brushRef="#br0" timeOffset="2665.74">7824 5066 586 0,'0'0'88'0,"0"0"2"16,0 0-90-16,0 0-106 0,0 0-174 15,0 0-60 1</inkml:trace>
  <inkml:trace contextRef="#ctx0" brushRef="#br0" timeOffset="5242.82">5013 5079 163 0,'0'0'91'0,"0"0"-37"16,0 0 20-16,0 0-8 0,0 0-22 16,0 0-22-16,0 0-5 15,0 0 0-15,0 0-2 16,0 0-8-16,0 0 3 15,0 0 5-15,0 0-9 16,0 0-4-16,0 0-2 16,0 0-3-16,0 5-3 15,2-1-3-15,7 3 9 16,6 2 3-16,6-2 2 16,6-2-5-16,6 0 3 0,7-1 4 15,9 0-2 1,6-1-3-16,20 1 1 0,19 1 0 15,15-3-1-15,19 4 0 16,0-2-2-16,-3 1 0 16,-14 2 0-16,-10-4 0 15,-7-1 0-15,-9-2-4 16,-1 0 4-16,-4 0-1 16,-5 0 1-16,-5 0 0 15,-6 0 0-15,3 0-1 16,-4 0 1-16,-3 0 0 15,-4-2-1-15,-1 1 2 16,-1-1-1-16,1-1 0 16,2 1 0-16,-2 2 0 15,-1 0 0-15,-8 0 0 0,-4 0 0 16,-5 0-1-16,-6 3 1 16,1 0 0-16,-1-2 0 15,-4-1 0-15,-3 0 2 16,-8 0 10-16,-7 0 20 15,-2 0 28-15,-4-1-1 16,-3 0-24-16,2 1-28 16,1-2-7-16,4 2-1 15,2 0-1-15,2-1-4 16,2 1 0-16,2 0 1 16,3 0 2-16,0 0 2 15,-2-2 1-15,-2 0 0 0,-4-1 1 16,-1 2-1-16,5 0 0 15,5 1 0-15,5-1 0 16,3 1 0-16,-3-2 0 16,-2 1 0-16,-8 0 0 15,-7-1 0-15,-6 2 1 16,-1-1 6-16,0-3 25 16,0 1 11-16,0-1-23 15,-5-2-19-15,-4 3 4 16,7 2-4-16,2 1-1 15,0 0-1-15,0 0-14 16,0 0-15-16,0 0-11 16,0 0 10-16,0 0 19 0,0 0 10 15,0 0 2-15,0 0 0 16,0 0 1-16,0 0 3 16,0 0 7-16,0-3 11 15,0-2 3-15,0-2-24 16,0-1-1-16,6-1-1 15,0-4-4-15,4 2 2 16,-2-1-2-16,-2 1 5 16,-2 0 0-16,2-1 2 15,-6 2 5-15,0-2 2 16,3 1 13-16,-3 0-9 16,0 0 7-16,0 0-15 15,0 0 4-15,0 5 10 0,0-1-7 16,0 5 2-16,0-3-5 15,0 5-7-15,0 0-2 16,0 0 0-16,0 0 0 16,0 0 0-16,0 0 0 15,0 0 2-15,0 0 0 16,0-3 7-16,0 0 1 16,0-2-9-16,0 4-1 15,0-4 1-15,0 1-1 16,0 2 2-16,0 0-2 15,0 1 0-15,0 0 0 16,0 1 0-16,0 0 0 0,0 0 0 16,0-2 0-1,0 1 0-15,0 1 0 0,-3-1-1 16,3 1 1 0,0 0-2-16,0 0-4 0,0 0-2 15,0 0-16-15,0 0-6 16,0 8 14-16,0 6 15 15,0 4 1-15,0 4-17 16,0 6-14-16,0 5-30 16,0 6-53-16,-4-7-52 15,-1-9-301-15</inkml:trace>
  <inkml:trace contextRef="#ctx0" brushRef="#br0" timeOffset="18316.04">8672 5194 118 0,'0'0'10'0,"0"0"6"0,0 0 13 16,0 0-8-16,0 0 37 15,0 0-10-15,0 0 8 16,-22-34-21-16,21 31-4 16,-1-1-4-16,1 1 3 15,-2-1-2-15,1 1 3 16,1 1-23-16,-1 2-2 15,2 0 2-15,0 0 2 16,0 0 2-16,0 0-4 16,0 0-8-16,0 0-14 15,0 0-21-15,15 0 33 16,9 0 2-16,9 2 3 16,8 4-3-16,9-1 2 15,9-2-2-15,10 2 0 16,10-4 2-16,15-1-1 0,13 0-1 15,11-1-1-15,7-8 0 16,1-1-3-16,-2 3 1 16,-5 0-4-16,-4 2 3 15,-3 0 2-15,-4 1-7 16,0 1-9-16,-7 2 5 16,-5-1-9-16,-6 2-5 15,-3 0-13-15,-6 0 3 16,-10 0 28-16,-6 0 3 15,-7 0 6-15,1 2 2 0,1 1 1 16,0-2 8 0,-1 0-3-16,-1 1-7 0,-3 1 0 15,1-3-1-15,2 3 0 16,2-2 2-16,1-1-2 16,-1 0 0-16,-2 0 7 15,3 0-2-15,3 0 7 16,4-4-7-16,-1-3-3 15,-1 0-2-15,3-1-1 16,0 4-18-16,1-1 10 16,-3 0-6-16,-3 2 11 15,-3 0 1-15,-3 2 1 16,-3-4 2-16,-5-1 0 16,0 2 16-16,-1 1 7 15,-1 1-5-15,6-2-6 16,-2 1-1-16,2 2-8 0,-5-1 3 15,-3 0 0-15,-1-2 2 16,1-4-5-16,-1 0 24 16,1-1-1-16,-2 2-3 15,0 3-14-15,0 1-5 16,3 0-3-16,0 1-1 16,-1 2 0-16,-5 0 0 15,0 0-2-15,-3 0 2 16,-3 0 0-16,-4-3 1 15,-5-1 2-15,-8-1 21 16,-8 2 54-16,-8-2 35 0,0 2-29 16,-2 1-63-1,2-1-10-15,-2 3-10 0,0 0-1 16,0 0-2-16,0 0-4 16,0 0-7-16,1 0-26 15,1 0-58-15,1 1 12 16,1 7-5-16,4-1-45 15,0-7-131-15</inkml:trace>
  <inkml:trace contextRef="#ctx0" brushRef="#br0" timeOffset="18466.99">13659 4986 440 0,'0'0'192'16,"0"0"-90"-16,0 0-30 0,0 0-72 15,0 0-74-15,0 0-99 16,-38 27 106-16,28-15-129 16</inkml:trace>
  <inkml:trace contextRef="#ctx0" brushRef="#br0" timeOffset="23641.5">16002 5221 358 0,'0'0'112'0,"0"0"-51"16,0 0 0-16,0 0-11 15,0 0 10-15,0 0-24 16,0 0-6-16,-4-36 4 16,4 35-26-16,0 1 4 15,0 0-6-15,0 0-5 16,0 0-1-16,0 0 0 16,0 0-1-16,0 0-2 15,0 0-4-15,13 0 3 16,15 0 4-16,16 1 0 15,20 5 2-15,22 2-1 16,31-2-1-16,21 0 0 0,26-4-1 16,14-2-10-16,-1 0-17 15,-3 0 4-15,-24-3-7 16,-20-8 13-16,-26-1 18 16,-20-1 3-16,-17-1 2 15,-18 3 16-15,-19 0 17 16,-17 1 4-16,-8 3 6 15,-5 2 4-15,0 1-29 16,0 1-23-16,0 3 0 16,-9 0-7-16,-10 0-56 15,-8 15-76-15,3-4-25 16,9-8-187-16</inkml:trace>
  <inkml:trace contextRef="#ctx0" brushRef="#br0" timeOffset="23777.84">17814 5078 417 0,'0'0'0'0,"0"0"-9"16,0 0-133-16,0 0-86 15</inkml:trace>
  <inkml:trace contextRef="#ctx0" brushRef="#br0" timeOffset="28452.59">20689 5084 145 0,'0'0'69'0,"0"0"26"16,0 0-23-16,0 0-14 15,0 0-8-15,-85-76-21 16,75 66 35-16,0-2-40 16,0 4 0-16,-1-1 5 0,4 1 11 15,-2 3 8-15,2 0 5 16,5 3-49-16,0 0-2 15,2 2-2-15,0 0 0 16,0-2-4-16,0 2 2 16,0 0-4-16,0 0-5 15,11 0-20-15,22 2 31 16,23 7 5-16,28-1-1 16,32-1-1-16,26-3 2 15,17-1-1-15,16-3-2 16,-3 0 3-16,2 0-5 15,-4-5-1-15,-10-6 0 0,-11 3-6 16,-19 1-16 0,-20 2 17-16,-25-1 4 0,-18 0 2 15,-25 1 2-15,-18 2 1 16,-15 0-3-16,-8 3 7 16,-1-2 26-16,0 2-10 15,0 0-19-15,-23 0-4 16,-16 8-41-16,-16 12-45 15,-5-6-96-15</inkml:trace>
  <inkml:trace contextRef="#ctx0" brushRef="#br0" timeOffset="29387">20878 5685 345 0,'0'0'76'15,"0"0"10"-15,0 0-74 0,0 0-11 16,0 0-1-16,0 0 12 15,80-5 16-15,-36 10 13 16,11-2 3-16,9 0-20 16,7-1 1-16,7 2-25 15,6 1 0-15,6 0-32 16,0-5-77-16,-5 0-116 16</inkml:trace>
  <inkml:trace contextRef="#ctx0" brushRef="#br0" timeOffset="29558.46">21821 5634 147 0,'0'0'372'0,"0"0"-288"16,0 0 29-16,0 0-113 15,0 0-14-15,0 0-135 16,-17 41 51-16,17-31-258 15</inkml:trace>
  <inkml:trace contextRef="#ctx0" brushRef="#br0" timeOffset="35370.57">5100 6909 103 0,'0'0'45'16,"0"0"83"-16,0 0-55 16,0 0 25-16,0 0-17 15,0 0-36-15,0 0-11 16,-55-41-2-16,53 41-7 16,2 0-7-16,-1-2 3 15,1 2 5-15,0 0 0 16,0 0-9-16,-3 0-11 15,3 0-5-15,0 0-1 0,0 0-4 16,0 0-17 0,7 0 9-16,11 0 12 0,12 3 5 15,10 0-4-15,10-3 5 16,14 0-5-16,15 0 5 16,18 0-6-16,16-2 7 15,20-7-7-15,10 0 4 16,0-1-3-16,-1-3-1 15,-2 2 0-15,-10 0-5 16,-3-2 5-16,-8 2 0 16,-10-1 3-16,-15 1-2 15,-11 3 3-15,-22 1-2 16,-20 2-2-16,-19 3 6 16,-11 1-5-16,-8 1 22 15,-3 0 8-15,0 0-20 0,0 0-11 16,0 0 0-16,0 0-2 15,0 0 1-15,0 0 0 16,0 0 0-16,0 0 0 16,0 0-31-16,0 0-68 15,0 1 10-15,0-1-85 16</inkml:trace>
  <inkml:trace contextRef="#ctx0" brushRef="#br0" timeOffset="35530.79">7009 6799 596 0,'0'0'92'16,"0"0"24"-16,0 0-66 15,0 0-50-15,0 0-11 16,0 0-145-16,-16 26 133 16,11-7-92-16,2-10-164 15</inkml:trace>
  <inkml:trace contextRef="#ctx0" brushRef="#br0" timeOffset="65267.85">8711 6936 57 0,'0'0'49'15,"0"0"-19"-15,0 0 18 16,0 0-40-16,0 0 52 15,0 0 5-15,0 0-54 0,0 0 19 16,0-37 26-16,-3 30-21 16,-3 3 30-16,2-2-41 15,-1 2-3-15,1-1-1 16,-1 4-13-16,1-1-4 16,2 1 10-16,2 1 17 15,0 0 0-15,0 0-15 16,0 0-5-16,0 0-2 15,0 0-8-15,0 0-2 16,0 0-16-16,11 0 18 16,8 0 0-16,13 0 5 15,9 0-3-15,12 0-2 16,18 0 3-16,12 0-3 16,14-10 0-16,13-3 0 0,11-1-1 15,11-1 4-15,1 1-4 16,-8 4 1-16,-7 1 0 15,-8 2 0-15,-5 1-1 16,0 1-12-16,-3-1 12 16,-5 3-4-16,-5 0-12 15,-4-2 16-15,-1 2-18 16,-5 2 13-16,-3-1-11 16,-5 2 4-16,-8 0 6 15,-5-1 7-15,-4 1-1 16,-2-2-1-16,2-1 2 15,3-2 4-15,4 3-2 16,4 1-2-16,4 1 0 0,-1 0-3 16,-2 0-10-16,-2 0-2 15,0-1 13-15,2-3 1 16,-1-2 1-16,3 1 1 16,-1 0-1-16,7 1 0 15,0 3-1-15,0-3 0 16,2 4-1-16,-10 0-3 15,-7 0-2-15,-7 0 5 16,-11 0 2-16,-1 0 2 16,-7 0 5-16,-4-3 12 15,0 1 15-15,-4-1-7 16,-1 2-20-16,-7 1-5 0,-5 0-1 16,-5 0-1-16,-7 0 1 15,0 0-1-15,-1 0 3 16,-1 0 14-16,3-2 13 15,1 0-14-15,2-2-16 16,7 4-8-16,2 0-24 16,5 0-31-16,-2 0-4 15,2-3-41-15,0 1-55 16,-9-1-71-16</inkml:trace>
  <inkml:trace contextRef="#ctx0" brushRef="#br0" timeOffset="65611.05">12847 6676 242 0,'0'0'96'0,"0"0"-34"0,0 0 8 15,0 0 23-15,0 0-38 16,0 0 9-16,-10 0-27 16,10 0-37-16,0 0-1 15,12 0-29-15,14 0 28 16,10 1-2-16,8 4-19 15,6-5 1-15,7 0 2 16,1 0 13-16,3 0 4 16,-1 0 3-16,-5 0 0 15,-4 0 0-15,-8 0 1 0,-7-3 1 16,-5 0 3 0,-5 0 8-16,-2 3 12 0,-8 0-13 15,-4 0-5-15,-6 0 0 16,-3 0 7-16,-3 0 12 15,0 0 0-15,0 0-13 16,0 0-13-16,1 0-31 16,1 9-69-16,-1 0-12 15,4-4-101-15</inkml:trace>
  <inkml:trace contextRef="#ctx0" brushRef="#br0" timeOffset="65778.41">13589 6725 194 0,'0'0'496'0,"0"0"-482"15,0 0-14-15,0 0-69 16,0 0-63-16,0 0 20 16,-13 7 16-16,13-2-96 15</inkml:trace>
  <inkml:trace contextRef="#ctx0" brushRef="#br0" timeOffset="74276.77">13923 6549 193 0,'0'0'115'0,"0"0"13"15,0 0-70-15,0 0 2 16,0 0-19-16,0 0-5 0,0 0-18 15,7-49-7 1,-5 45-7-16,1 1 17 0,-1 2-6 16,-2 0 12-16,0 1 4 15,0 0-18-15,0 0-11 16,0 0-2-16,0 0-6 16,0 0-4-16,0 9-11 15,3 14 21-15,2 7 1 16,1 7-1-16,-2 4 0 15,1-4 0-15,2-2 1 16,1-11 0-16,-1-11 0 16,1-6-1-16,7-7 2 15,11-5 1-15,18-29 28 16,22-16-18-16,9-7-8 0,3-5-4 16,0 4 8-16,-8 5 0 15,-4 7-8-15,-8 8 1 16,-12 7 1-16,-12 10-1 15,-13 7-1-15,-11 7 1 16,-5 4 4-16,-4 3-6 16,-1 0-2-16,0 10-88 15,0 19 36-15,-6 10 11 16,-10-1-86-16,3-8-94 16</inkml:trace>
  <inkml:trace contextRef="#ctx0" brushRef="#br0" timeOffset="74410.68">14767 6428 421 0,'0'0'86'16,"0"0"-16"-16,0 0-70 16,0 0-53-16,0 0-15 15,-90 72-76-15</inkml:trace>
  <inkml:trace contextRef="#ctx0" brushRef="#br0" timeOffset="79302.4">20189 6885 48 0,'0'0'65'0,"0"0"14"15,0 0 12-15,0 0 1 16,0 0-31-16,0 0 1 15,0 0-9-15,-82-67-15 16,76 61-13-16,0-1 10 16,0 4-4-16,3-2 0 15,-2 2-12-15,2 0-10 16,2 2-7-16,1 1-2 16,0 0 0-16,0 0-9 0,0 0-34 15,1 0-22-15,19 7 65 16,11 3 12-16,23 1-2 15,25 0 8-15,24 4-4 16,31-1-11-16,23-2 3 16,16 0-6-16,4-2 1 15,-2 0 0-15,-5-3-1 16,-15-4 3-16,-4 1-3 16,-5-1 0-16,-9-1-6 15,0 1-7-15,-9 0-1 0,-10-1-9 16,-19-2 9-1,-19 0 14-15,-23 0 2 0,-17 0 5 16,-16-7 24-16,-12-1 21 16,-6 1 36-16,-4 2-26 15,-1-2-45-15,-1 4 1 16,0 1-15-16,0 1-2 16,0 1-1-16,0 0-22 15,-13 1-82-15,-11 12-53 16,-5-2-2-16</inkml:trace>
  <inkml:trace contextRef="#ctx0" brushRef="#br0" timeOffset="79465.64">22565 6933 516 0,'0'0'97'16,"0"0"-39"-16,0 0-58 15,0 0-49-15,0 0-60 16,0 0-2-16,-67 15-168 16</inkml:trace>
  <inkml:trace contextRef="#ctx0" brushRef="#br0" timeOffset="82034.04">682 8756 25 0,'0'0'73'0,"0"0"-3"15,0 0 44 1,-94-20-28-16,81 14 6 0,4 2-52 16,1 2-1-16,5 0-23 15,0 1-4-15,0-1-2 16,3 2 3-16,0 0-1 15,0 0-12-15,0 0-1 16,0 0-18-16,0 0-2 16,0 0 16-16,15 5 0 15,4 6 2-15,7 0 3 16,8 1 0-16,8 0-4 16,19-2 4-16,15-2 2 15,12-4 5-15,12-2-2 16,18-2-2-16,16 0 1 15,14-12-3-15,16-10-1 16,6-2 3-16,-4 0 4 0,-7 2-3 16,-17 5-1-16,-5 1-3 15,-3 2 0-15,-3 0 0 16,-1 0 11-16,-6 2-8 16,-9 2 6-16,-15 2-9 15,-15 0 4-15,-21 6 6 16,-12 1-5-16,-16-1 1 15,-11 2 0-15,-10-1 3 16,-7 0 3-16,-8 1-5 16,0 0 16-16,0 0 10 15,0 0-28-15,0 0-5 0,0 0-4 16,0 1-51 0,0 10-60-16,-5-3-3 0,-8-4-191 15</inkml:trace>
  <inkml:trace contextRef="#ctx0" brushRef="#br0" timeOffset="82211.2">3367 8585 663 0,'0'0'143'15,"0"0"-77"-15,0 0-59 16,0 0-7-16,0 0-112 0,0 0 39 15,0 19 22 1,0 0-30-16,0-6-71 0</inkml:trace>
  <inkml:trace contextRef="#ctx0" brushRef="#br0" timeOffset="82816.07">2757 8780 339 0,'0'0'8'0,"0"0"51"16,0 0-12-16,0 0 6 15,0 0-53-15,0 0-4 16,10-10 4-16,46 10 7 16,27 0 8-16,26 0 14 15,19 0-10-15,9 0-11 16,-1-5-7-16,-11 0 7 15,-13-2-7-15,-10 0 4 16,-8-1 16-16,-9-3 0 16,-10 2 7-16,-10-2-3 15,-11 0-14-15,-11 3-1 0,-15 1 1 16,-11 2 5 0,-10 5-4-16,-7 0-12 0,0 0-16 15,-13 7-126-15,-28 15 51 16,-17 0-168-16</inkml:trace>
  <inkml:trace contextRef="#ctx0" brushRef="#br0" timeOffset="83698.04">5361 8751 275 0,'0'0'102'0,"0"0"15"16,0 0-50-16,0 0-4 15,0 0-29-15,0 0-10 16,-40-35-3-16,40 35-12 15,0 0-9-15,0 0-6 16,0 0-27-16,19 0 18 16,14 0 15-16,19 2 2 15,17 1-2-15,22-3 2 16,18 0 1-16,10 0 10 16,8 0-1-16,4 0-2 0,3-6-3 15,1-2-4-15,-1-1 2 16,-3-3-5-16,-6 2 3 15,-8-3-3-15,-9-1 5 16,-15 4 1-16,-18 1-1 16,-20 2 6-16,-16 2 11 15,-20 2 14-15,-12 3-6 16,-5 0 0-16,-2 0-5 16,0 0-23-16,0 0-2 15,-2 0-24-15,-13 8-17 16,-10 6-109-16,-3-2-9 0,4-9-248 15</inkml:trace>
  <inkml:trace contextRef="#ctx0" brushRef="#br0" timeOffset="83852.57">7263 8629 787 0,'0'0'19'0,"0"0"-6"15,0 0-13-15,0 0-94 16,0 0-76-16,0 0 44 16,0 3 52-16,0 4-120 15</inkml:trace>
  <inkml:trace contextRef="#ctx0" brushRef="#br0" timeOffset="103547.67">8685 8699 23 0,'0'0'9'0,"0"0"-4"15,0 0-5-15,0 0 0 16,0 0-25-16</inkml:trace>
  <inkml:trace contextRef="#ctx0" brushRef="#br0" timeOffset="104229.1">8685 8699 11 0,'-28'2'30'0,"28"-2"-16"16,0 0-2-16,-1 0 15 15,1 0 11-15,-2 0 3 16,1 0 6-16,-3 0-1 15,1 0-18-15,1 0 1 16,-1 0-24-16,0 0-3 16,-1 0-2-16,0 0-2 15,-2 0 2-15,1 0 3 16,-1 0-3-16,0 0 1 16,3 0 0-16,0 0 2 0,1 0 7 15,1 0 7-15,-1 0 10 16,0 0-4-16,2 0-2 15,0 0-6-15,0 0-8 16,-1 1 0-16,1-1 4 16,0 0-4-16,0 0-2 15,0 0-2-15,0 1 0 16,0-1-2-16,0 4-1 16,5-1 0-16,14-2 25 15,10 3 1-15,10-3-15 0,10 1-8 16,16-1 5-1,16-1-7-15,13 0-1 0,16 0 1 16,8 0-1-16,5-1 1 16,7-4-1-16,-3 3 0 15,-1 2 0-15,-4 0-1 16,-4 0-1-16,1 0 2 16,-1 1-14-16,-5 5 3 15,3-2-8-15,-4-2 13 16,-1-2-4-16,-2 0 9 15,-5 0 1-15,-9 0 0 16,-8 0 3-16,-9 0-2 16,-14 0 2-16,-6 0 5 15,-6 0-8-15,-11 0 4 16,-9 0 1-16,-15 0 5 0,-10-3 9 16,-5 0 61-16,-2 0 53 15,0-2-98-15,-2-2-28 16,-11 2-4-16,-7 0-3 15,-8 5-5-15,-2 0-19 16,-4 0-45-16,-1 3-66 16,7 0-98-16</inkml:trace>
  <inkml:trace contextRef="#ctx0" brushRef="#br0" timeOffset="104373.78">11186 8661 603 0,'0'0'0'15,"0"0"-105"-15,0 0-116 16</inkml:trace>
  <inkml:trace contextRef="#ctx0" brushRef="#br0" timeOffset="119913.2">16212 8744 70 0,'0'0'33'16,"0"0"3"-16,0 0 14 16,0 0-36-16,0 0-6 15,0 0-8-15,0 0 0 16,0 0-48-16,-44-20 10 15,39 20 23-15,2 0 2 16,0 0 13-16,0 0 3 16,0 0 9-16,-3 0 18 15,3-2-19-15,-3-2 33 16,-1 1-8-16,-3 0 19 16,0 1-44-16,6-1 2 15,1 3 7-15,1 0 10 16,1-2-16-16,1 2 8 0,0 0 1 15,0 0-18-15,0 0-4 16,1 0 2-16,14 0-3 16,8 0 5-16,4 0-1 15,7 6-4-15,9-1 1 16,11 1-1-16,19-1 2 16,16-2-2-16,14-1 0 15,17-2 0-15,5 0-5 16,2-10 3-16,-3-1-7 15,-14-2 3-15,-12 1 6 16,-17 2 3-16,-15 0 1 16,-16 1 2-16,-14-1 2 15,-15 5-4-15,-9-1 0 0,-9 6 0 16,-3 0-4-16,-15 0-29 16,-17 6-125-16,-14 1-113 15</inkml:trace>
  <inkml:trace contextRef="#ctx0" brushRef="#br0" timeOffset="120885.39">16320 9232 134 0,'0'0'50'0,"0"0"-9"16,0 0 28-16,0 0-11 0,0 0 5 15,0 0 8-15,-11-9-26 16,11 9-44 0,0 0-1-16,2 0-1 0,8 0 1 15,8 0 1-15,2 1 1 16,9 3-2-16,14-2 0 15,16 3 2-15,16-3 0 16,23 1 11-16,21-2-4 16,15-1-9-16,8 0-2 15,3 0-4-15,-11 0 0 16,-18 0 6-16,-10 0 2 16,-13-4 5-16,-10-1 6 15,-10-3-1-15,-12 2 5 16,-10-4 7-16,-14 3-8 0,-11 0 3 15,-14 3-3-15,-8 0 11 16,-3 3 26-16,-1 1-24 16,0 0-26-16,0 0-3 15,0 0-50-15,0 1-97 16,-10 11 34-16,0-4-100 16</inkml:trace>
  <inkml:trace contextRef="#ctx0" brushRef="#br0" timeOffset="121052.48">18100 9221 686 0,'0'0'8'16,"0"0"-8"-16,0 0-168 15,0 0 56-15,0 0-32 16,0 0-95-16</inkml:trace>
  <inkml:trace contextRef="#ctx0" brushRef="#br0" timeOffset="125260.77">20319 8607 153 0,'0'0'85'0,"0"0"7"15,0 0-62-15,0 0 4 0,0 0-4 16,0 0-8-16,-17-22 18 15,13 19-6-15,1 2-9 16,1 1 10-16,1 0 14 16,1 0-42-16,0 0-7 15,0 0-1-15,0 0-2 16,-2 0 1-16,2 0 2 16,-1 0 0-16,1 0-1 15,0 0 0-15,0 0-6 16,0 0-4-16,6 0 8 15,18 1 3-15,13 5 1 16,20 0 6-16,23-1-2 16,25-1 2-16,24-4-4 15,22 0 6-15,11 0-9 0,6-11 0 16,0-5 9-16,-11 0-9 16,-11-1 1-16,-16 2 5 15,-20 3 1-15,-19 0-7 16,-21 5 1-16,-19-1 2 15,-20 4 1-15,-17 1-1 16,-10 3-6-16,-4 0-2 16,-1 0-4-16,-29 5-22 15,-15 12-25-15,-13 0-74 16,-3-5-309-16</inkml:trace>
  <inkml:trace contextRef="#ctx0" brushRef="#br0" timeOffset="126009.18">20350 9416 136 0,'0'0'72'0,"0"0"31"16,0 0-31-16,0 0-41 15,0 0 16-15,0 0-12 16,-6-38-17-16,4 38-1 15,2 0 5-15,0 0-16 16,3 0-4-16,24 0-2 0,18 0 4 16,24 5 11-1,25 4 9-15,24-2 11 0,14 2-21 16,4-3-10 0,-2-6-1-16,-12 0-1 0,-9 0 0 15,-12 0 1-15,-13-8 8 16,-14 1 4-16,-14-2-6 15,-15 2-1-15,-14 1-4 16,-13 1-3-16,-10 2 2 16,-8 2 5-16,0 0-8 15,0 1-9-15,-16 0-83 16,-7 3-58-16,-1 2-130 16</inkml:trace>
  <inkml:trace contextRef="#ctx0" brushRef="#br0" timeOffset="126166.56">21740 9368 525 0,'0'0'17'0,"0"0"-17"16,0 0-127-16,0 0 50 15,0 0 12-15,0 0-95 16</inkml:trace>
  <inkml:trace contextRef="#ctx0" brushRef="#br0" timeOffset="128255.6">903 10435 112 0,'0'0'76'0,"0"0"16"16,0 0-68-16,0 0 48 15,0 0-41-15,0 0 23 16,-24-21-42-16,24 21-9 16,0 0 0-16,0 0-3 15,0 0-6-15,9 0 6 16,9 0 0-16,10 0 3 15,12 8-3-15,10 0 0 16,17 2-1-16,21 2 1 0,19-5 7 16,20-6-6-1,13-1 1-15,6-1-2 0,2-16-3 16,3-3 0-16,-7 1 2 16,-12-1 1-16,-10 3-3 15,-6 4-55-15,-10 0 22 16,-14 6-5-16,-14 2 8 15,-17-1 33-15,-15 3 0 16,-14 2 1-16,-16-1 0 16,-10 2-1-16,-6 0-7 15,0 2-7-15,-24 13-8 16,-12 2-231-16</inkml:trace>
  <inkml:trace contextRef="#ctx0" brushRef="#br0" timeOffset="129237.8">1054 11298 92 0,'0'0'122'0,"0"0"-72"15,0 0-15-15,0 0-1 16,0 0-1-16,0 0 5 0,71-9 6 15,-19 3-9-15,21-2 9 16,23-4 6-16,23-2-13 16,18 0-5-16,11 1-6 15,-2 8-12-15,-6 3-14 16,-13 2-8-16,-16 0 7 16,-12 0-7-16,-9 0-5 15,-8-1 5-15,-8-4 2 16,-12 0-6-16,-9 1 11 15,-17 0 1-15,-16 1-9 16,-10 3-2-16,-10 0-38 16,0 0-96-16,-19-1-225 0</inkml:trace>
  <inkml:trace contextRef="#ctx0" brushRef="#br0" timeOffset="129385.46">2570 11257 566 0,'0'0'0'15,"0"0"-4"-15,0 0-108 16,0 0 9-16,0 0-51 16</inkml:trace>
  <inkml:trace contextRef="#ctx0" brushRef="#br0" timeOffset="131035.27">5028 10558 126 0,'0'0'84'16,"0"0"-28"-16,0 0-14 0,0 0 18 15,0 0-28-15,0 0-5 16,-3-22-6-16,14 17-9 16,10-2 8-16,4 0 0 15,8 0 6-15,7 0-4 16,6 1-8-16,14 2-9 15,12 0 0-15,16-2-3 16,19-1 0-16,10-2 1 16,5 2-2-16,5-1 0 15,-7 0 1-15,-11-1-2 16,-7 1 2-16,-10 0-1 16,-10 4-1-16,-7 0-4 15,-13 1 4-15,-11 0 0 0,-12 1 0 16,-14 0-1-16,-10-1-3 15,-9 2 2-15,-4 0 2 16,-1 1 8-16,-1-2 4 16,0 1 1-16,0 1-13 15,0 0-9-15,0 0-54 16,-10 0 35-16,-14 12-11 16,-9 3-38-16,-6-2-105 15</inkml:trace>
  <inkml:trace contextRef="#ctx0" brushRef="#br0" timeOffset="131485.54">5042 10822 205 0,'0'0'87'0,"0"0"-83"16,0 0 14-16,0 0 13 16,98 4 13-16,-44-4-19 15,13 0 7-15,18-9-4 16,11-3-2-16,13-3-7 15,7-1-6-15,2-1-13 0,-2-2 13 16,-4 2-7-16,-8-3 3 16,-7 0 11-16,-9 1-5 15,-9 2-2-15,-14 1 8 16,-9 4 9-16,-19-1-2 16,-10 3 0-16,-10 3-2 15,-10 2-3-15,-6 2 9 16,-1 3-2-16,0 0-20 15,0 0-10-15,0 0-3 0,0 0-54 16,0 0-74 0,0 11 31-16,0-1-4 0,0-6-95 15</inkml:trace>
  <inkml:trace contextRef="#ctx0" brushRef="#br0" timeOffset="131637.39">6684 10576 427 0,'0'0'80'16,"0"0"20"-16,0 0-19 16,0 0-53-16,0 0-28 15,0 0-54-15,-13-11-108 16,-1 28 91-16,-2 0-111 16</inkml:trace>
  <inkml:trace contextRef="#ctx0" brushRef="#br0" timeOffset="154334.25">9056 10592 95 0,'0'0'29'15,"0"0"19"-15,0 0-21 16,0 0-10-16,0 0 2 16,0 0 1-16,0 0-13 15,0 0 13-15,-71 0 34 16,71 0 27-16,-1 0-33 16,1 0-24-16,0 0-4 15,0 0-8-15,0 0-9 0,0 0-3 16,0 0-5-1,0 0-12-15,0 0-10 0,0 0-6 16,0 0 20 0,7 5 13-16,7 0 1 0,4 2 1 15,7-2 1-15,8-2 2 16,10-3 2-16,12 0 27 16,11 0-17-16,5-3-6 15,10-2-2-15,0 0-8 16,5 2 0-16,-4 3 1 15,2-1 0-15,-2 1-1 16,-1 0-1-16,0 0 2 16,3 0-2-16,1 0 0 15,-3 0-1-15,0 0-1 0,0 0-7 16,-1 1-6-16,0 7 10 16,-3-3-20-16,-6 2 21 15,-6-2-6-15,-5 3 8 16,-2-3-5-16,1 1 6 15,3 0 1-15,0 0 2 16,5 1 2-16,-1-3-4 16,-1 0 0-16,1 0 1 15,5-1-2-15,3-1 2 16,0-1-1-16,6-1 1 16,1 0-1-16,4 0-1 15,-2-8 1-15,-1 1 3 16,-4 0 8-16,-3 1 7 0,-2 1-5 15,1 4-4 1,-3 0-2-16,0 1-7 0,2 0 0 16,4 0-3-16,5 0 5 15,-1 0-3-15,2 0 1 16,-5 0-5-16,-1-4 5 16,-3-2 0-16,0 0 1 15,0 1 0-15,-8 0-1 16,0 1-2-16,-3 1 2 15,3 0 1-15,2 1-1 16,1-5 0-16,3-1 4 16,1-4-4-16,1 2 12 15,3-1-8-15,-7 1 17 16,-2 1-4-16,-8 1-2 0,-1-1 1 16,-2 3 4-16,-1-2-12 15,-4 1-2-15,-2 1 0 16,-6 1-1-16,-2 1-1 15,-1 1 7-15,-5 1-6 16,-1 1-3-16,-2 1 3 16,-4 0-5-16,-4 0 1 15,-5 0 1-15,-7 0-2 16,-5 0 2-16,-4 0 18 16,-4 0 11-16,-1 0 7 15,0 0-5-15,0 0-18 16,0 0-15-16,0 0-11 15,0 0-43-15,0 6-106 16,0 0 13-16,0-1-41 0</inkml:trace>
  <inkml:trace contextRef="#ctx0" brushRef="#br0" timeOffset="154515.43">14704 10565 483 0,'0'0'46'16,"0"0"-10"-16,0 0-29 16,0 0-7-16,0 0-31 15,0 0-49-15,-3 0-34 0,3 0 40 16,0 0-43-16,0 0-39 16</inkml:trace>
  <inkml:trace contextRef="#ctx0" brushRef="#br0" timeOffset="157329.12">16324 10493 122 0,'0'0'39'0,"0"0"-2"16,0 0-19-16,0 0 14 16,0 0 19-16,-86-24 2 15,80 19 16-15,3 2 16 16,1 1-45-16,1 0-4 15,1 1-11-15,0 1-8 16,0 0-17-16,0 0-27 16,6 0-34-16,18 0 61 15,11 4 6-15,18 3-2 16,20 0-4-16,18-5 7 0,22 0-7 16,27-2 7-16,23 0 2 15,20-9 1-15,10-5-7 16,3-1 2-16,-8 0-2 15,-12 0 3-15,-7-1-6 16,-15 2 0-16,-16 1 3 16,-17 4 0-16,-21 3-2 15,-16 1 0-15,-22 1 3 16,-16 0 4-16,-23 1 5 16,-11 0 7-16,-11 1 20 15,-1 2 9-15,0 0-49 16,-1 0-1-16,-22 8-76 15,-12 11-41-15,-8 3-4 16,-2-5-162-16</inkml:trace>
  <inkml:trace contextRef="#ctx0" brushRef="#br0" timeOffset="158258">16362 11321 98 0,'0'0'74'15,"0"0"2"-15,0 0-3 16,0 0-39-16,0 0-23 15,0 0-7-15,-78-25-3 16,70 25-1-16,3 2 1 16,3 0-1-16,2-1 7 15,0-1 4-15,0 3-11 16,2-2 4-16,21 2 35 16,16-1-2-16,18 1-5 15,23-3-7-15,20 0 14 16,25 0-23-16,22 0 9 0,17-2-11 15,15-4 1-15,4-1-15 16,5 1 2 0,0-4-1-16,2 0-1 0,0-2 2 15,-10-2-1-15,-9 3 1 16,-20-1 10-16,-21 4 3 16,-20 2-2-16,-16-3 4 15,-19 2-4-15,-17 1 5 16,-18 1-2-16,-19 2 4 15,-10 0-5-15,-6 1-10 16,-5 2-2-16,0 0-3 16,0 0-5-16,-11 0-9 15,-14 3-52-15,-8 10-27 0,-1 3-13 16,2-7-50-16</inkml:trace>
  <inkml:trace contextRef="#ctx0" brushRef="#br0" timeOffset="158431.42">19081 11214 596 0,'0'0'101'0,"0"0"-15"16,0 0-39-16,0 0-37 16,0 0-10-16,0 0-138 15,-6-22 35-15,-17 39 11 16,-5-4-15-16,-9-2-251 15</inkml:trace>
  <inkml:trace contextRef="#ctx0" brushRef="#br0" timeOffset="160989.25">20403 10512 59 0,'0'0'48'0,"0"0"-10"16,0 0 5-16,0 0-14 15,0 0 42-15,0 0 22 16,0 0 4-16,-68 2-21 16,68-2-26-16,0 0-15 15,0 0-8-15,0 0-27 16,0 0 0-16,0 0-23 15,18 0 21-15,15 1 2 16,21 3 14-16,25-4 6 16,22 3 5-16,15-3-2 15,10 0-9-15,0 0-6 16,-6 0-5-16,-10 0 3 0,-6 0 2 16,-12-3-8-16,-8-5 6 15,-12 1-3-15,-17 1 1 16,-15 1-3-16,-17 4 0 15,-13-1-1-15,-7 2-15 16,-3 0-70-16,-10 2-18 16,-24 10 40-16,-16 1-222 15</inkml:trace>
  <inkml:trace contextRef="#ctx0" brushRef="#br0" timeOffset="161439.23">20480 11285 276 0,'0'0'55'0,"0"0"-46"16,0 0 32-16,0 0 34 15,0 0-17-15,130 1-3 16,-59-1 7-16,9-4-12 16,7-1-14-16,0 4-13 15,0 0 9-15,0 1-18 16,-5 0-7-16,0 0-5 16,-1 0 0-16,-1 0-4 15,-7 1-5-15,-8 2-27 16,-16 0-35-16,-17 0-7 0,-9-3-110 15</inkml:trace>
  <inkml:trace contextRef="#ctx0" brushRef="#br0" timeOffset="161611.21">21574 11289 627 0,'0'0'52'16,"0"0"-52"-16,0 0-62 16,0 0-73-16,0 0 24 0,0 0-126 15</inkml:trace>
  <inkml:trace contextRef="#ctx0" brushRef="#br0" timeOffset="163988.4">1149 12173 101 0,'0'0'180'16,"0"0"-127"-16,0 0 22 15,0 0-32-15,0 0-14 16,0 0-10-16,-3 0-14 15,12 0 6-15,19 0 21 16,14 0-10-16,22 0 28 16,16 0-36-16,19 0 0 0,17 0-5 15,2 0-9 1,-1 6 0-16,-8 2-7 0,-14-1 6 16,-4-3-9-16,-11-4 7 15,-8 0-3-15,-6 0 4 16,-7-4 4-16,-8-1-4 15,-11 1 2-15,-12 1 0 16,-11 3-14-16,-11 0-24 16,-6 0-38-16,0 0-7 15,-18 7-63-15</inkml:trace>
  <inkml:trace contextRef="#ctx0" brushRef="#br0" timeOffset="164603.09">1182 13075 293 0,'0'0'33'16,"0"0"22"-16,0 0-55 0,0 0-24 15,0 0 17 1,0 0 7-16,13-3 10 0,9 3 31 16,6 0 3-16,19 0-14 15,10 0-20-15,2 0 18 16,7 0-13-16,6 0-14 16,5 0 1-16,5-4 1 15,2-9-6-15,-1-1 0 16,-5-1-13-16,-8 5 10 15,-9 0-52-15,-6 4 17 16,-11 1-55-16,-16 0-114 16</inkml:trace>
  <inkml:trace contextRef="#ctx0" brushRef="#br0" timeOffset="164761.11">2051 13125 656 0,'0'0'88'0,"0"0"-29"16,0 0-59-16,0 0-141 15,0 0 53-15,0 0 28 16,11 9-71-16,2-9-57 16</inkml:trace>
  <inkml:trace contextRef="#ctx0" brushRef="#br0" timeOffset="166200.54">5082 12335 166 0,'0'0'45'15,"0"0"63"-15,0 0-65 16,0 0-11-16,0 0-4 0,108-35-10 15,-68 31 8-15,8-4 13 16,14 0-3-16,17 1-2 16,14 1-1-16,7 4-13 15,10 2-9-15,1 0-11 16,2 0 5-16,3 0-4 16,3 0-1-16,7 0 4 15,1-3-4-15,2-7 0 16,-7-2 0-16,-11-1 1 15,-7 0-1-15,-16 3 3 16,-13 2-3-16,-12 1 2 16,-14 2-1-16,-13 0 1 15,-14 2-2-15,-12 2 1 16,-5-1 2-16,-5 2 24 0,0 0 30 16,0 0-35-16,0 0-22 15,-17 0-11-15,-13 9-86 16,-11 10-24-16,-7 1-27 15,-4-6-187-15</inkml:trace>
  <inkml:trace contextRef="#ctx0" brushRef="#br0" timeOffset="167349.3">5088 12573 211 0,'0'0'27'0,"0"0"-16"16,0 0 8-16,102-9 19 15,-42 2 2-15,15-3 11 16,16-2 6-16,14-2 2 0,11-2-31 15,5 2-17 1,3 1 0-16,-5-1-7 0,3-2-1 16,-1 1 3-16,-2-2-2 15,1 2 6-15,-1-1 1 16,-4 2 3-16,-2-1-7 16,-6 3-2-16,-8 3-2 15,-12 1-1-15,-13 3 1 16,-14 2-3-16,-14 0 1 15,-15 0-1-15,-10 0 1 16,-12 1 6-16,-6-1 37 16,-1 3 12-16,-2 0-9 0,0 0-33 15,0 0-10 1,0 0-3-16,0-2 6 0,0 1-5 16,0-1-1-16,-3 2 1 15,1 0 1-15,2 0-3 16,0 0 0-16,0 0-3 15,0 0-5-15,0-1-11 16,0 1 1-16,0 0 9 16,0 0 8-16,0 0 1 15,0 0 4-15,0 0 1 16,0 0 20-16,0 0 17 16,0 0-23-16,0-2-13 15,0 2-6-15,0 0 0 0,0-1-4 16,0 1 3-1,0 0-3-15,0 0-7 0,-5 0-2 16,1 0-4 0,-2 0 13-16,-1 0 4 0,2-3 3 15,-1-2 0-15,0-4 1 16,0-1 1-16,-1-2 1 16,3-1 9-16,-1 2-8 15,-1 1-3-15,3 1-3 16,0 2-1-16,0 1 0 15,-3-2 1-15,5 2-1 16,-1 3 1-16,1-1-1 16,1 3 0-16,0 1 0 15,0-2-1-15,0 2 0 16,0 0 0-16,0 0-4 0,0 0-1 16,0 0-5-16,0 0 2 15,0 3 8-15,0 6 1 16,0-1 0-16,3 4-3 15,1 0-9-15,2 4-48 16,-3 1-32-16,0-5-63 16,-3-9-134-16</inkml:trace>
  <inkml:trace contextRef="#ctx0" brushRef="#br0" timeOffset="168194.5">5150 12406 101 0,'0'0'99'0,"0"0"8"15,0 0-18-15,0 0-38 0,0 0 33 16,0 0-21-16,-16-40-15 16,12 37-12-16,1 1-17 15,3 2-12-15,0 0-7 16,0 0-9-16,0 0-26 15,0 0 11-15,0 11 22 16,0 2 0-16,0 3-1 16,0 4-1-16,0 3 4 15,-3 5-1-15,-5 1 2 16,2 5 1-16,0-1-2 16,1 0 0-16,2-5 0 15,3-3 0-15,-2-5-24 16,2-4-21-16,0-5-27 0,0-10-39 15,0-1-182-15</inkml:trace>
  <inkml:trace contextRef="#ctx0" brushRef="#br0" timeOffset="168345.07">5112 12567 448 0,'0'0'87'0,"0"0"8"15,0 0-95-15,0 0-135 16,0 0 81-16,0 0-66 16,-3 55-156-16</inkml:trace>
  <inkml:trace contextRef="#ctx0" brushRef="#br0" timeOffset="196438.11">5620 12916 12 0,'0'0'43'15,"0"0"-35"-15,0 0 4 16,0 0 1-16,0 0-3 0,0 0 30 16,0 0 15-16,0 0-36 15,0 0 7-15,-1-35-22 16,1 34 1-16,0-1 28 15,0-1-2-15,0-1-29 16,0-3 5-16,0 2 0 16,0 1-6-16,0-1 5 15,0 2 2-15,0-3 19 16,0-1-20-16,0 0-2 16,0-1 2-16,0 5 32 15,0-2-37-15,0 3-1 16,0 1-1-16,0 1 0 0,0 0-6 15,0 0 5 1,0 0 1-16,0 0 3 0,0 0 1 16,0 0 9-16,0 0 4 15,0 0 12-15,0-1 6 16,0 1-8-16,0 0-1 16,0-2-7-16,0 1-7 15,0 0 0-15,0-2 0 16,0 0 11-16,0-2 3 15,0 2 0-15,0-2-8 16,0 0-3-16,0-2 30 16,-3-2-12-16,2 1-7 15,-2 1-7-15,3 2-5 16,0 3-3-16,0 0-3 16,0 2-8-16,0 0-2 0,0 0-6 15,0 0-32-15,7 14 13 16,5 5 26-16,6 3-3 15,-3 3 2-15,1 3 0 16,1 0 2-16,-4-5 0 16,-1-1-2-16,-3-8 2 15,1-4 0-15,-2-4 1 16,4-6-1-16,9 0 2 16,13-28 15-16,15-15 9 15,15-18-17-15,3-9 5 0,-4-2-10 16,-9 4 6-1,-15 11 8-15,-10 14-10 0,-6 10-1 16,-11 11-5-16,-5 10 8 16,-5 5-8-16,0 4 2 15,-2 3-4-15,0 0-1 16,0 0-7-16,0 0-9 16,0 0-18-16,0 12-3 15,-4 10 28-15,-9 10-50 16,-5 6-58-16,-2-5-78 15</inkml:trace>
  <inkml:trace contextRef="#ctx0" brushRef="#br0" timeOffset="196583.44">6032 12763 516 0,'0'0'0'15,"0"0"-23"-15,0 0-42 16,-43 84-59-16</inkml:trace>
  <inkml:trace contextRef="#ctx0" brushRef="#br0" timeOffset="198252.94">8520 12603 157 0,'0'0'88'15,"0"0"33"-15,0 0-61 0,0 0-12 16,0 0-21-16,0 0-23 16,0 0-3-16,18-17 2 15,-15 17-1-15,0 0-2 16,0 0 2-16,-3 0-1 16,0 0 3-16,0 0 0 15,0 0 2-15,0 0 7 16,0 0-7-16,0 0-6 15,0 0-1-15,0 0 0 16,0 0 0-16,0 0 1 16,0 0 3-16,0 0 5 15,0 0 10-15,0 0 8 16,-8 1-4-16,-11 5-13 0,-6 5-7 16,-9 2 2-1,-8 0-2-15,-9 2-1 0,-10 0 2 16,-13 4-3-16,-12 0 1 15,-12 2 1-15,-11 3 1 16,-1 1-2-16,-1-2-1 16,1 0 1-16,5 0-1 15,7-2 1-15,11-3 1 16,7-3-2-16,10-1 6 16,9-6 9-16,11 1 3 15,10-1-15-15,9-1-1 16,11 0 0-16,8 0-4 0,4 0-7 15,3 0-29 1,2 1-8-16,1-1 0 0,2 0-3 16,0 1-32-16,0-3-10 15,8-5-91-15</inkml:trace>
  <inkml:trace contextRef="#ctx0" brushRef="#br0" timeOffset="199169.04">7128 12663 49 0,'0'0'310'15,"0"0"-240"-15,0 0-27 0,0 0-10 16,0 0 2-1,0 0-14-15,2-29 6 0,-2 29-9 16,0 0-18-16,-10 15 0 16,-13 9-2-16,-3 7 2 15,-6 3 4-15,-1 0 1 16,4-2-4-16,-1-2-1 16,7-2 1-16,5-4-1 15,5-2 1-15,4 0-1 16,6-5-1-16,3 0 1 15,0-5 0-15,0 1 0 16,0-2-1-16,9-7-2 16,3 1 3-16,0-2 0 15,4-3 0-15,4 0 3 16,5 0 5-16,5-3-3 0,1-3-3 16,2 0-2-1,-2-1 1-15,-1 3 0 0,-3 1-1 16,3 3 0-16,-6 0 0 15,-1 0 0-15,-3 0-1 16,-1 10 0-16,0 1 0 16,-5 4-3-16,-2-1 2 15,-5-4 0-15,-3 1-1 16,-2-4 2-16,1-3 0 16,-3-1 2-16,0-1 0 15,0-2 9-15,0 0 38 16,0 0 17-16,-1 0 14 0,-10-5-55 15,-5-7-13 1,4-2-5-16,-4-5-3 0,1-1 0 16,0-4 2-16,0 1-4 15,-1-3 0-15,2 0-1 16,2 1 0-16,2-1 1 16,1 3-1-16,3 0 1 15,-3 5 2-15,6 3 2 16,-3 3 9-16,6 4-11 15,-2 3 8-15,2 2-9 16,0 3-2-16,0 0 0 16,0-2 0-16,0 2-3 15,0 0-6-15,0 0-28 16,0 8-56-16,0 9 28 16,0 4 2-16,0-3-82 0,0-9-192 15</inkml:trace>
  <inkml:trace contextRef="#ctx0" brushRef="#br0" timeOffset="199311.87">7160 12825 492 0,'0'0'136'16,"0"0"-49"-16,0 0 3 16,0 0-24-16,0 0-38 15,0 0-28-15,0-33-3 16,0 45-151-16,0 8-16 15,-9-3-171-15</inkml:trace>
  <inkml:trace contextRef="#ctx0" brushRef="#br0" timeOffset="213305.22">7157 12748 35 0,'0'0'25'16,"0"0"31"-16,0 0-22 15,0 0 1-15,0 0-6 0,0 0-7 16,0 0 11-16,0-36 2 16,0 36-22-16,0 0-11 15,0 0-2-15,0 0-8 16,0 0-15-16,0 0 8 15,0 0 15-15,0 0 1 16,0 0 1-16,0 0 10 16,0 0 18-16,0 0 21 15,0-3 32-15,0-1 6 16,0 0-69-16,0 0 0 16,0-1 2-16,0 0 2 15,0 2-15-15,0 1 5 16,0 0 5-16,0 2-8 0,0 0-11 15,0 0-6-15,0 0-12 16,0 0-15-16,0 0 0 16,0 0 33-16,0 4-1 15,0 2 1-15,0 0-1 16,-3 0 2-16,-3 4 2 16,1-1-3-16,-2 3 0 15,-5 4 0-15,-4 1 0 16,2 3 0-16,-2 2-2 15,-5 0 5-15,0 5-4 16,1-1 2-16,-2-1-1 16,3 0 1-16,4-7-1 0,-1-1 0 15,5-5 0 1,-1-2 0-16,3 0 0 0,0-1 1 16,3-2-1-16,2-3 0 15,1-2 1-15,2 0 0 16,-1 0 2-16,1-2-3 15,-4 3 0-15,1 1 0 16,3-3 0-16,-2 1 0 16,2-1 0-16,-1-1 0 15,1 0 1-15,1 0 0 16,0 2 3-16,0-2 10 16,0 0 5-16,0 0-7 15,0 0-6-15,0 0-5 0,0 0 1 16,0 0-2-1,0 0 0-15,0 0 0 0,0 0 0 16,0 0 0-16,0 0 0 16,0 0 0-16,0 0 2 15,0 0-2-15,0 0 1 16,0 0-1-16,0 0 0 16,0 0 0-16,0 0 0 15,0 0-1-15,0 0 1 16,0 0-6-16,0 0-11 15,0 1-11-15,0 0-9 16,1 1 15-16,10 1 22 16,8 1 2-16,5-1 2 15,6 1-2-15,4 0 0 0,4 2 1 16,-1 2 0 0,2-1 1-16,-4 1-1 0,-3 3-1 15,-4-2 0-15,-7-1-1 16,-3 2-1-16,-6-4 0 15,-2 0 2-15,-4 0-2 16,-1-4-1-16,-2 1 1 16,-3 0 1-16,3-2 0 15,-3 1-1-15,3 0 0 16,0-2 2-16,0 3 1 16,2-3-3-16,0 0 0 15,-2 0 1-15,-1 0 0 16,1 0 5-16,0 0 26 15,-2 0-2-15,1 0 5 16,-2 0-7-16,1 0-1 0,-1 0 17 16,2 0-19-16,-2-3-16 15,0 1-5-15,0-1-4 16,0 1-2-16,0 0-6 16,-6 2-23-16,-7 0-27 15,-1 0-46-15,-1 0-38 16,-2 1-148-16</inkml:trace>
  <inkml:trace contextRef="#ctx0" brushRef="#br0" timeOffset="213871.08">7212 12607 97 0,'0'0'92'16,"0"0"-8"-16,0 0 21 15,0 0-49-15,0 0 10 16,0 0-20-16,0 0-13 15,-18-27-12-15,18 27-21 16,0 0-1-16,0 3-9 16,3 15 8-16,14 10 2 15,3 7 0-15,5 6 0 0,-2 3 0 16,1 4-1-16,-3 2 2 16,-6-1-1-16,1 0 0 15,-7-4 0-15,-1-4 1 16,-3-7-1-16,-2-7 1 15,-1-6-1-15,-1-5 0 16,-1-3 1-16,0-1 1 16,0 3-1-16,0 4-1 15,0 0-20-15,0-11-143 16</inkml:trace>
  <inkml:trace contextRef="#ctx0" brushRef="#br0" timeOffset="214049.96">7342 13125 660 0,'0'0'30'0,"0"0"27"16,0 0-40-16,0 0-17 15,0 0-163-15,0 0-80 16,-14-12 64-16</inkml:trace>
  <inkml:trace contextRef="#ctx0" brushRef="#br0" timeOffset="214619.05">6977 12968 13 0,'0'0'176'16,"0"0"-123"-16,0 0 9 15,0 0-51-15,0 0 12 16,0 0 17-16,117-35-10 16,-68 24-9-16,7-3-9 15,8-1 0-15,6 0 2 16,7-4-2-16,9 1 2 15,6-5-8-15,3 2-3 16,-2-1-2-16,-9 2-1 16,-4 1 2-16,-7 4-2 15,-6 3 0-15,-15 3 2 0,-13 2-2 16,-16 4 1-16,-10 0-1 16,-6 1 10-16,-5 1 34 15,-2 0 45-15,0 0-33 16,0-1-10-16,0-1-24 15,0 0-20-15,0 2-2 16,0 1-4-16,0 0-46 16,0 0-72-16,-5 6-102 15,-4 3 48-15</inkml:trace>
  <inkml:trace contextRef="#ctx0" brushRef="#br0" timeOffset="-214703.67">8182 12716 382 0,'0'0'120'0,"0"0"14"15,0 0-32-15,0 0-47 16,0 0-54-16,0 0-1 16,-8-40-207-16,8 57 99 15,0 2-25-15,-9-2-184 16</inkml:trace>
  <inkml:trace contextRef="#ctx0" brushRef="#br0" timeOffset="-209363.23">12238 11855 188 0,'0'0'63'0,"0"0"5"16,0 0-31-16,0 0-18 15,0 0 3-15,0 0 21 16,0 0 11-16,5-53 3 16,-5 45 12-16,0 5-3 15,0 2-23-15,0-1-16 16,0 2-21-16,2 0-6 16,-1 0-15-16,4 6-13 15,1 8 27-15,1 7 1 16,2 3 0-16,-2 0-3 0,0 0 3 15,0-4 0 1,2-5-7-16,-4-1-1 0,5-7 8 16,1 0-8-16,2-5 2 15,7-2 6-15,9-6 6 16,8-19 1-16,10-12-5 16,11-8 4-16,3-4-2 15,0 0 1-15,-7 6 5 16,-12 7 1-16,-9 6-8 15,-13 9 5-15,-7 6-6 16,-7 6 0-16,-3 6-2 16,-1 3-4-16,-2 0-74 0,0 14-164 15,0 9 204 1,-14 1-151-16</inkml:trace>
  <inkml:trace contextRef="#ctx0" brushRef="#br0" timeOffset="-209195.63">12884 11719 551 0,'0'0'56'16,"0"0"10"-16,0 0-66 15,0 0-59-15,0 0-155 16,0 0-1-16</inkml:trace>
  <inkml:trace contextRef="#ctx0" brushRef="#br0" timeOffset="-199441.93">20271 12288 49 0,'0'0'234'15,"0"0"-180"-15,0 0-23 16,0 0 5-16,0 0-3 16,0 0 10-16,-81-28 1 15,76 25-12-15,3 1 30 16,2 2-16-16,0 0-29 15,0 0-17-15,0 0-9 16,0 0 4-16,18 0 2 16,13 9 3-16,17-1 2 15,19 0 2-15,15 0 8 16,24-3 2-16,20-2 2 0,22 0-2 16,11-3 2-16,-4 0-11 15,-9 0 1-15,-15 0-4 16,-15-3 1-16,-14-10 4 15,-14 1 1-15,-15-2 14 16,-12-2 0-16,-16 2 3 16,-10 3-7-16,-16 1 10 15,-12 2 2-15,-4 4 6 16,-3 1-26-16,0 2-10 16,0 0-7-16,-15 1-22 15,-13 0-79-15,-2 12-50 0,-1 1-15 16,14-6-235-1</inkml:trace>
  <inkml:trace contextRef="#ctx0" brushRef="#br0" timeOffset="-199267.79">22094 12204 670 0,'0'0'56'16,"0"0"32"-16,0 0-74 15,0 0-14-15,0 0-50 16,0 0-62-16,-83 14 8 0,40 8 4 16,-2-5-149-1</inkml:trace>
  <inkml:trace contextRef="#ctx0" brushRef="#br0" timeOffset="-189500.93">105 14637 98 0,'0'0'103'0,"0"0"-5"15,0 0-18-15,0 0-14 16,0 0-30-16,0 0-1 16,0 0 8-16,-5-42-35 15,2 38 2-15,3 0 16 16,-3-1 8-16,3 1-15 16,-4-1 36-16,1 2-36 15,3-2-4-15,0 2-3 16,0 2-11-16,0-1 2 15,0 2-2-15,0 0-1 16,0 0-1-16,0 0 0 16,0 0-6-16,0 0-8 15,0 0-16-15,10 11 25 0,7 3 5 16,-1 3 1-16,1 5 0 16,-1 2-1-16,-1-1 1 15,1-2 0-15,-1-4 0 16,0-6-3-16,2-5 3 15,2-6 0-15,3 0 1 16,8-13 6-16,12-20 3 16,5-10-1-16,1-9-1 15,-2 2 8-15,-7 5 0 16,-9 7 2-16,-8 7 6 16,-8 8-11-16,-4 8-11 15,-5 5 2-15,-5 7-1 0,0 1 4 16,0 2 3-16,0 0-7 15,0 0-3-15,0 0-1 16,0 0-16-16,0 0-59 16,3 12-96-16,-2 2 84 15,-1-6-230-15</inkml:trace>
  <inkml:trace contextRef="#ctx0" brushRef="#br0" timeOffset="-189342.08">631 14540 394 0,'0'0'0'16,"0"0"-124"-16,0 0-43 15</inkml:trace>
  <inkml:trace contextRef="#ctx0" brushRef="#br0" timeOffset="-153702.69">12046 14359 74 0,'0'0'20'0,"0"0"21"0,0 0 17 16,0 0-2-1,0 0 3-15,0 0-14 0,0 0 3 16,0 0-23-16,0 0-10 16,-4-29-3-16,4 27 1 15,0 1 9-15,-2-2-2 16,2 1-9-16,-1 2-1 15,1-1 5-15,-2 1-5 16,1 0-1-16,1-1 0 16,0 1 2-16,0 0 5 15,0 0-8-15,0 0-6 16,0 0-2-16,0 0-1 0,0 0-1 16,0 0 2-16,7 0 0 15,3 7-3-15,1 4 3 16,0 3 0-16,2 5 0 15,-1 1 0-15,4-3 1 16,-1 2 1-16,2-5-1 16,2-3 0-16,2-2 1 15,1-7 5-15,6-2 18 16,10-4 22-16,4-18-3 16,11-7-22-16,4-5-13 15,1-3-5-15,2-1 1 16,-8 1-2-16,-4 6-2 15,-12 5 1-15,-12 5 2 16,-8 3 4-16,-9 8-2 16,-4 3 6-16,-3 3 0 0,0 2-3 15,0 2-9-15,0 0-1 16,-10 4-24-16,-6 12-16 16,-2 3-15-16,4 0-36 15,5-4-43-15,2-5-135 16</inkml:trace>
  <inkml:trace contextRef="#ctx0" brushRef="#br0" timeOffset="-153546.81">12670 14249 326 0,'0'0'108'0,"0"0"-48"0,0 0-25 16,0 0-35-16,0 0-4 15,0 0-47-15,-43 65-111 16</inkml:trace>
  <inkml:trace contextRef="#ctx0" brushRef="#br0" timeOffset="-151439.69">9636 15455 225 0,'0'0'84'0,"0"0"-11"16,0 0-2-16,0 0-15 16,0 0-39-16,0 0 13 15,0 0 7-15,-3-11-12 16,3 11-9-16,0 0-13 0,0 0-3 16,0 0-1-16,12 0-1 15,7 0 0-15,5 1 2 16,9 5 0-16,7 1 0 15,12-1 0-15,14 0 0 16,12-1 3-16,15 1 0 16,10 0-3-16,4 1 1 15,3-4-1-15,3-3 0 16,-2 0-2-16,0 0 0 16,-6-10-9-16,-13 4 5 15,-11 0 5-15,-2 1 1 16,-14 3 0-16,-5 1-1 15,-12 1 1-15,-9 0 1 0,-13 0 0 16,-12 0-2 0,-9 0 0-16,-4 0 1 0,-1 0 2 15,0 0 17-15,0 0 7 16,0 0 14-16,0 0-11 16,-3 0-25-16,-3 0-4 15,-2 0-4-15,-1 0-68 16,-1 1-85-16,-2 1-180 15</inkml:trace>
  <inkml:trace contextRef="#ctx0" brushRef="#br0" timeOffset="-151266.91">11238 15522 439 0,'0'0'124'16,"0"0"-14"-16,0 0-38 15,0 0-41-15,0 0-31 16,0 0-60-16,-14-9-132 16,13 9 40-16,-8 0-220 15</inkml:trace>
  <inkml:trace contextRef="#ctx0" brushRef="#br0" timeOffset="-149307.81">13589 15613 75 0,'0'0'99'0,"0"0"-29"16,0 0-25-16,0 0 4 0,0 0-28 16,0 0-16-16,0 0 2 15,67-6 26-15,-24 2 39 16,13-1-7-16,15 1-12 15,11 0-5-15,6-2-18 16,-2 1-17-16,-1-4-4 16,-6 1-6-16,-7-1 1 15,-5 1-2-15,-9 0 1 16,-7 1-3-16,-9 1-3 16,-12 2-13-16,-11 3-21 15,-13 1-27-15,-6 0-33 16,-15 4-10-16,-30 6-76 15</inkml:trace>
  <inkml:trace contextRef="#ctx0" brushRef="#br0" timeOffset="-148357.96">8629 16391 160 0,'0'0'95'0,"0"0"2"15,0 0-39-15,0 0-18 16,-82-8 12-16,76 8-23 15,3 0 17-15,3 0 4 0,0 0-26 16,0 0-13 0,0 0-11-16,0 0-4 0,11 0 4 15,18 3 1-15,12 1 14 16,11 0 4-16,11-3 0 16,15-1-2-16,10 0-8 15,6 0 0-15,2-3-2 16,-2-3-7-16,-2-3 1 15,-1 4-1-15,-4-2-8 16,-7 0-36-16,-10 2 12 16,-11 4-14-16,-14-1-17 15,-15 2-4-15,-11 0-32 0,-13 2-17 16,-6 2-84-16</inkml:trace>
  <inkml:trace contextRef="#ctx0" brushRef="#br0" timeOffset="-148182.6">9879 16425 742 0,'0'0'44'15,"0"0"-14"-15,0 0-30 16,0 0-84-16,0 0-170 15,0 0-167-15</inkml:trace>
  <inkml:trace contextRef="#ctx0" brushRef="#br0" timeOffset="-121319.6">18208 15112 93 0,'0'0'322'0,"0"0"-297"15,0 0 73-15,0 0-40 16,0 0-22-16,0 0-6 15,0 0 5-15,0 0-3 16,0-15 0-16,0 13 0 16,0 2-13-16,0 0 0 15,0 0 1-15,0-2 0 16,0 0-12-16,0 2 4 0,0 0-4 16,0-1 1-16,0 1-4 15,0 0 1-15,0-2-5 16,0 2 0-16,0 0 0 15,0 0-1-15,0 0-1 16,0 0 1-16,0 0-1 16,0 0-3-16,0 0-1 15,0 2 2-15,0 9 1 16,6 4 1-16,4 1 1 16,-2-2 0-16,1 1 1 15,1-6-1-15,-2 0-3 16,1-5 3-16,4-3-1 15,2-1 1-15,9 0 0 16,10-16 1-16,8-9-1 0,7-9-2 16,5-2-3-16,-2-3-5 15,-6 5 10-15,-5 3 0 16,-10 3 4-16,-4 6-8 16,-6 7-17-16,-5 8-40 15,-7 7-93-15,-6 0-99 16</inkml:trace>
  <inkml:trace contextRef="#ctx0" brushRef="#br0" timeOffset="-121135">18687 15009 404 0,'0'0'190'0,"0"0"-84"16,0 0-15-16,0 0-46 15,0 0-33-15,0 0-12 16,0-1-28-16,0 1-82 16,0 4-82-16,-2 2-129 15</inkml:trace>
  <inkml:trace contextRef="#ctx0" brushRef="#br0" timeOffset="-119254.25">20332 15034 326 0,'0'0'68'0,"0"0"-6"15,0 0-15-15,0 0-14 0,0 0-15 16,-85-41 5-16,79 36 25 16,4 4 20-16,2-2-21 15,0 3-4-15,0 0-38 16,0 0-4-16,18 0 5 16,20 0-4-16,20 10-2 15,22 1 8-15,26 1 0 16,26-2-1-16,29-3 0 15,20 1 0-15,15-3-1 16,8-5-1-16,4 0-4 16,-5-2-1-16,-13-11 1 15,-15-2-1-15,-20-4 3 0,-25 0 10 16,-22-2 10 0,-22 1-1-16,-19 3-4 0,-19 0 5 15,-20 4-4-15,-14 1 5 16,-9 2 14-16,-5 2-17 15,0-3-21-15,-8 4-1 16,-18 5-24-16,-11 2-29 16,-8 2-21-16,-4 13-64 15,8-1-142-15</inkml:trace>
  <inkml:trace contextRef="#ctx0" brushRef="#br0" timeOffset="-119085.14">22638 14941 596 0,'0'0'108'0,"0"0"-31"0,0 0-48 16,0 0-29-16,0 0-37 16,0 0-100-16,-70 2-36 15,45 8-179-15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58:57.496"/>
    </inkml:context>
    <inkml:brush xml:id="br0">
      <inkml:brushProperty name="width" value="0.05292" units="cm"/>
      <inkml:brushProperty name="height" value="0.05292" units="cm"/>
      <inkml:brushProperty name="color" value="#FF0000"/>
    </inkml:brush>
  </inkml:definitions>
  <inkml:trace contextRef="#ctx0" brushRef="#br0">484 14492 156 0,'0'0'370'0,"0"0"-286"16,0 0-58-16,0 0-20 15,0 0-6-15,0 0-79 16,18 15 42-16,7-5-83 16,-10-5-149-16</inkml:trace>
  <inkml:trace contextRef="#ctx0" brushRef="#br0" timeOffset="131168.56">7130 4632 311 0,'0'0'103'0,"0"0"-3"15,0 0 42-15,0 0-84 16,0-73 0-16,-3 59 8 0,0 0-41 16,-1 1 1-16,1 4-5 15,1-2 6-15,-1 5-15 16,-1 0 8-16,4 0 4 15,0 4-14-15,0 2-1 16,0 0-6-16,0 0-3 16,0 0-1-16,0 0-4 15,0 0-6-15,0 19-7 16,0 18 11-16,0 19 5 16,-1 20 0-16,-10 16 0 15,-4 14 2-15,-6 8 3 16,-1 0-1-16,2-5-1 15,-1-10 0-15,4-17-1 0,1-18 1 16,2-16-1-16,5-14 0 16,1-12 0-16,2-7-6 15,6-6-43-15,0-9-74 16,10-12-139-16</inkml:trace>
  <inkml:trace contextRef="#ctx0" brushRef="#br0" timeOffset="131752.66">7066 4366 173 0,'0'0'322'16,"0"0"-223"-16,0 0-19 16,0-80 10-16,12 66-56 15,8-1-16-15,14 0-17 16,10 0-1-16,9 5 0 15,9 6-1-15,-2 4 1 0,-6 5 0 16,-7 21-3-16,-10 12 0 16,-8 10-4-16,-14 10 2 15,-15 8 0-15,-6 6 0 16,-24 5 3-16,-15 2 2 16,-8-4 6-16,-4-8-3 15,3-16-3-15,5-12-18 16,11-13 3-16,6-10 8 15,6-10 7-15,6-4 2 16,4-2 3-16,7 0 2 16,7 0 34-16,2 0-17 15,0 0-24-15,2 0-25 0,17 11 10 16,4 17 14 0,0 9-1-16,1 15 0 0,-2 8 0 15,0 8 2-15,-2 3 0 16,8 4 0-16,7-5 0 15,6-2 2-15,6-11-2 16,9-18-35-16,1-19-145 16,1-20-209-16</inkml:trace>
  <inkml:trace contextRef="#ctx0" brushRef="#br0" timeOffset="132150.37">7824 5342 610 0,'0'0'90'0,"0"0"-59"16,0 0 31-16,0 0 1 15,0 0-18-15,97-56-17 16,-70 30-5-16,-7-2-2 15,-8 1-5-15,-3 1 3 16,-9-1-13-16,0 1-6 16,-21 4-4-16,-10 10-3 15,-8 12-2-15,-1 0 7 16,0 17-8-16,5 15 1 0,10 12-2 16,13 8-6-16,12 4 7 15,0 3-6-15,24-2-21 16,10-10-9-16,11-9 8 15,10-16-8-15,8-18 15 16,7-4 3-16,7-26 10 16,3-18-11-16,-1-7-130 15,-8-10-215-15</inkml:trace>
  <inkml:trace contextRef="#ctx0" brushRef="#br0" timeOffset="132532.77">8495 4896 415 0,'-8'-83'229'16,"-5"9"-67"-16,7 17-58 15,1 20-52-15,5 20-28 0,0 17-24 16,5 7-20-16,17 29 1 16,11 17 18-16,6 16 1 15,1 8-1-15,1 6 1 16,3 0 0-16,1-7 0 16,-2-13 0-16,-10-17-15 15,-10-18 2-15,-13-13 5 16,-7-8-20-16,-2-7-13 15,-1 0 41-15,-13 0 6 16,-24-12-2-16,-21-5-4 16,-17 0 0-16,-3 5 6 15,13 4 38-15,17 7-6 0,14 1-31 16,11 19-7 0,4 12-2-16,5 9 0 0,9 2 2 15,5 0-3-15,4-6-16 16,18-6-8-16,11-7 19 15,10-14-4-15,13-9 10 16,11-6 1-16,12-28-12 16,10-10-30-16,2-7-83 15,-10 1-79-15,-22 1-165 16</inkml:trace>
  <inkml:trace contextRef="#ctx0" brushRef="#br0" timeOffset="133399.56">9000 5060 426 0,'0'0'285'0,"0"0"-107"16,0 0-88-16,0 0-43 16,0 0-26-16,0 0-21 15,-26-71-10-15,23 90-7 16,-3 15 16-16,-4 14 1 15,2 7 0-15,2 1 0 16,3-3-5-16,3-8-31 16,0-12 0-16,15-12 13 15,7-11 2-15,6-10 6 0,8-13 14 16,6-19 0-16,-2-10-2 16,-5-7 3-16,-12 1 3 15,-12 3 5-15,-6 6 13 16,-5 10 18-16,0 12-18 15,0 8-2-15,0 6-3 16,0 3-16-16,0 0-23 16,0 19-31-16,3 12 45 15,13 6 8-15,6 1 1 16,14-1-1-16,10-4-16 16,11-8-15-16,9-8 18 15,0-14-29-15,-6-3-24 16,-7-17 34-16,-7-13 30 15,-9-7 3-15,-7-4-12 0,-11 0 10 16,-8 3 4 0,-7 5 23-16,-3 6-24 0,-1 9-1 15,0 6 12-15,0 3 35 16,0 6-20-16,0 1-16 16,0 2 6-16,0 0-5 15,0 0-6-15,0 0-6 16,0 0 0-16,0 0-3 15,0 0-3-15,-10 10 5 16,-10 9 1-16,0 5 0 16,-1 2 2-16,2 1-2 15,7 2-1-15,9-1-6 16,3-2-12-16,9 0 1 0,19-9 12 16,14-2 0-16,14-13-4 15,14-2 3-15,11-2 6 16,9-21 1-16,-4-4-32 15,-13-4 32-15,-24 0 10 16,-22 2 42-16,-22 2 10 16,-5 2-29-16,-11 7 39 15,-13 4-72-15,-1 9-1 16,0 5-12-16,7 0 13 16,0 17-9-16,7 8 0 15,7 3 1-15,4 3 0 16,0 1 8-16,24-1 2 15,9-2-2-15,8-4 0 0,8-5-1 16,7-7-1-16,2-9-1 16,-1-4-14-16,-4-13-73 15,-11-21-115-15</inkml:trace>
  <inkml:trace contextRef="#ctx0" brushRef="#br0" timeOffset="133568.39">10144 4659 736 0,'0'0'161'0,"0"0"-139"16,0 0-22-16,0 0-92 0,0 0 17 16,0 0 47-16,33 76-72 15,-1-45-178-15</inkml:trace>
  <inkml:trace contextRef="#ctx0" brushRef="#br0" timeOffset="134548.57">10671 5060 672 0,'0'0'145'0,"0"0"-21"0,0 0-74 16,0 0-50-16,0 0-12 16,0 0-3-16,-5 59 15 15,-1-11 3-15,-4 1-3 16,1-2-16-16,3-10-10 15,6-12-25-15,0-12 13 16,0-10 11-16,14-3 26 16,13-14 1-16,5-16 1 15,2-8 0-15,-5-1 1 16,-8 3 39-16,-6 6-8 16,-3 11-1-16,-5 8-22 15,-4 8-6-15,3 3-4 16,6 0-14-16,5 4 2 0,11 12 5 15,6 0-20 1,9 2 23-16,9 0-2 0,7-7-18 16,8-8-16-16,0-3 3 15,5-16 13-15,-7-9 6 16,-11-5 18-16,-10-4 5 16,-21 2 9-16,-13-1 34 15,-10 2 44-15,-6 6-70 16,-26 3 21-16,-12 8-43 15,-8 8-2-15,1 6 2 16,5 6 0-16,7 19-5 16,13 5 2-16,9 6-20 15,14 1-7-15,3-1 6 16,18-2-3-16,18-4-4 0,9-9 21 16,4-8 1-16,-6-9 2 15,-7-4 2-15,-12 0 5 16,-12 0 14-16,-8 0 42 15,-4 0 7-15,0 0-44 16,0 5-19-16,-10 17-20 16,-14 14 18-16,-6 14-1 15,-1 12 3-15,-2 5 0 16,5 5 0-16,2 3 0 16,6-5 2-16,3-7 0 15,1-10-2-15,4-14 0 16,4-17 0-16,4-10 0 15,1-9 0-15,3-3 2 0,-2 0 4 16,-3 0 5-16,0-3 4 16,-3-14-15-16,1-4-19 15,7-8-30-15,0-6-57 16,0-12-242-16</inkml:trace>
  <inkml:trace contextRef="#ctx0" brushRef="#br0" timeOffset="134747.68">11523 4645 843 0,'0'0'56'0,"6"-107"-43"16,0 78 3-16,10 12-16 15,9 0-12-15,11 3-20 16,9 2 0-16,6 4-8 15,1 4-54-15,-9 1-71 16,-10 0-188-16</inkml:trace>
  <inkml:trace contextRef="#ctx0" brushRef="#br0" timeOffset="135838.5">9899 4981 193 0,'0'0'83'0,"0"0"1"0,0 0-37 15,0 0-17 1,0 0-26-16,0 0-4 0,25-11-4 16,-18 24 3-16,-2-1 1 15,-2 1 0-15,-3-1 7 16,0 0 9-16,0 1-7 16,0 0 17-16,0-3-17 15,-5 0 1-15,-4-1-4 16,2-4-1-16,-2 1 0 15,-1-5-2-15,0-1 6 16,0 0-4-16,2 0 2 16,1 0 1-16,4 0 27 15,3 0 12-15,0 0-33 0,0 0-11 16,0-3-1-16,2-1-2 16,6-3-13-16,3 1 1 15,-2 5-5-15,1-2-35 16,-2-2-41-16,-1-1-94 15</inkml:trace>
  <inkml:trace contextRef="#ctx0" brushRef="#br0" timeOffset="136796.73">9866 5009 249 0,'0'0'142'15,"0"0"-79"-15,0 0-5 16,0 0-34-16,0 0-2 16,0 0 12-16,59-64 2 15,-51 61-25-15,-5 3-1 16,-2 0-9-16,1 0-1 0,-2 0-4 15,0 9 0-15,0 6-3 16,0 2 7-16,0 3 8 16,-6 0-8-16,-3 0-1 15,4-2-16-15,2-1-36 16,2-3-26-16,1-10-132 16</inkml:trace>
  <inkml:trace contextRef="#ctx0" brushRef="#br0" timeOffset="140308.72">12883 4556 279 0,'0'0'73'0,"0"0"75"15,0 0-13-15,0 0-66 0,0-81-23 16,0 70 20-16,0 3-19 16,0 1 14-16,0 4-31 15,0 0-6-15,0 3-5 16,0 0-19-16,0 18-17 16,0 27-30-16,0 31 47 15,0 22 0-15,-16 22-2 16,-11 10 2-16,-7-4 0 15,-4-7 2-15,-1-14 1 16,3-17-2-16,5-20-1 16,6-17 0-16,9-18 0 15,5-15-2-15,6-14 0 16,0-4-5-16,3-17 5 0,2-26-93 16,4-19-333-16</inkml:trace>
  <inkml:trace contextRef="#ctx0" brushRef="#br0" timeOffset="140608.47">12795 4322 632 0,'0'0'47'16,"0"0"15"-16,0 0-28 15,86-56-34-15,-53 72-2 16,0 21-3-16,-1 14-5 0,-3 11 10 15,-3 7-5-15,-10 4 5 16,-6-2 5-16,-8-9-5 16,-2-8-1-16,-19-13 1 15,-13-5 4-15,-8-4 0 16,-6-6 3-16,-2-2 2 16,-3-2-3-16,4-8-6 15,8-4 9-15,12-2-5 16,13 1-4-16,14 3-23 15,11-4-165-15,30-3-26 16</inkml:trace>
  <inkml:trace contextRef="#ctx0" brushRef="#br0" timeOffset="141344.06">13186 4953 531 0,'0'0'184'15,"0"0"-106"-15,0 0-78 16,0 0 2-16,-6 84 3 15,-10-25 11-15,-4 5-2 16,-2-3-9-16,1-8 6 16,9-16-7-16,0-12-3 15,6-9 1-15,3-9-1 16,0-5 0-16,3-2 5 16,-2 0 32-16,-1-22 40 15,2-12-78-15,1-14-38 16,0-10-29-16,17-3 32 0,14-2-8 15,10 5 36-15,3 12 7 16,-1 15 13-16,-4 13-7 16,-9 12 5-16,-8 6-11 15,-4 6-1-15,-2 17-3 16,-2 6 4-16,-6 7 1 16,0 7 2-16,-3 2 0 15,-1 0 0-15,2 0 3 16,3-4-6-16,4-6 2 15,3-5 1-15,0-10 0 16,2-9-2-16,3-7 0 16,2-4 3-16,3-4 1 15,-5-13 0-15,-3-5 0 0,-11-7 15 16,-7-1 6-16,0-4 1 16,-13-5-5-1,-11-3-8-15,-2-2-8 0,3-1-6 16,8 0 0-16,8 1-10 15,7 1-3-15,17 0-9 16,23 1-11-16,10 2-10 16,5 8 10-16,-3 6 20 15,-3 13 6-15,-7 9 7 16,-8 4 0-16,-4 11-3 16,-9 21-4-16,-5 17 5 15,-8 13-1-15,-8 18-1 16,0 12 3-16,-9 6 1 0,-12 3 6 15,-3-1 7-15,0-9-9 16,-1 0-4-16,1-7 3 16,-1-7 1-16,-2-12 1 15,4-17-2-15,3-18 2 16,7-16 1-16,6-9 7 16,3-5 33-16,1-2 29 15,-3-21-58-15,6-18-17 16,0-12-19-16,28-8-132 15,11-4-378-15</inkml:trace>
  <inkml:trace contextRef="#ctx0" brushRef="#br0" timeOffset="142125.57">14306 5145 352 0,'0'0'0'0,"0"0"5"16,0 0 36-16,0 0 40 15,0 0-57-15,89-60 27 16,-78 36 17-16,-8-1-9 16,-3 1-21-16,0 1 49 15,-21 7-71-15,-1 5-16 16,-4 10-5-16,1 1 2 0,0 17-2 15,2 14 2-15,10 8-6 16,11 3-8-16,2 2-21 16,23-4 6-16,15-4-15 15,16-16-10-15,6-13 26 16,5-7 15-16,-2-14 16 16,-6-16 1-16,-9-8 6 15,-4-3-5-15,-8-6-1 16,-8 0 1-16,-8 2 11 15,-8 7 19-15,-2 9-15 16,-3 5-7-16,-1 14 2 16,-2 3 19-16,-3 5 4 15,-1 2-19-15,0 0-16 16,0 9-29-16,-1 12 20 0,-14 9 6 16,-5 7 2-16,-5 4 2 15,0 1 1-15,-1-3 2 16,7-2-3-16,7-8 2 15,9-2-3-15,3-8-11 16,18-4-23-16,18-10-4 16,16-5 10-16,18 0-13 15,6-22 12-15,8-10-6 16,-7-11 20-16,-10-9 14 16,-15-5 1-16,-16 0 40 0,-12-1-8 15,-18 1 52 1,-6 1-27-16,-8-1 32 0,-14 3 3 15,-2 10-19-15,8 13 4 16,7 17-34-16,5 11-23 16,2 3-20-16,-4 32-28 15,-6 22-12-15,3 22 39 16,-1 13 1-16,5 13-1 16,5-2-2-16,0-3 2 15,12-10 0-15,-1-19-2 16,-4-16-30-16,-6-15 2 15,2-15-21-15,7-11-27 16,6-11-67-16,6-19-39 16</inkml:trace>
  <inkml:trace contextRef="#ctx0" brushRef="#br0" timeOffset="142288.37">15365 4797 758 0,'0'0'17'0,"0"0"21"15,0 0-38-15,0 0-9 16,111-55 9-16,-50 45 0 16,3 0 0-16,-1 3-7 15,-10-5-17-15,-8-3-63 16,-16-2-54-16,-13-11-223 16</inkml:trace>
  <inkml:trace contextRef="#ctx0" brushRef="#br0" timeOffset="142492.66">14028 4336 808 0,'0'0'31'15,"0"0"21"-15,0 0-44 16,0 0-8-16,0 0-9 15,0 0-20-15,83 30 3 16,-28-8-71-16,3-10-101 16</inkml:trace>
  <inkml:trace contextRef="#ctx0" brushRef="#br0" timeOffset="143009.51">16842 4586 692 0,'0'0'76'16,"0"0"8"-16,0 0-37 16,0 0-47-16,0 0-38 15,0 0 5-15,-46 79 33 16,26-12 0-16,2 11 2 15,-1 11-2-15,3 5 1 16,2 1-1-16,6-8-33 16,8-20-109-16,0-28-131 15</inkml:trace>
  <inkml:trace contextRef="#ctx0" brushRef="#br0" timeOffset="143389.58">16657 4443 487 0,'0'0'88'0,"89"-6"-82"16,-24 12 17-16,13 19 8 15,6 16-7-15,-3 9-11 16,-7 11 5-16,-14 7-12 16,-12 7 0-16,-17 3-2 15,-15 3-4-15,-16-3 0 16,-1-3 0-16,-28-12 4 0,-8-8-3 16,-9-10 0-16,-8-7 2 15,-4-7-1-15,-4-7 2 16,0-6 0-16,0-4-4 15,4-9 2-15,8-5 2 16,7 0-4-16,15 0-2 16,17-7-74-16,11-8-102 15</inkml:trace>
  <inkml:trace contextRef="#ctx0" brushRef="#br0" timeOffset="143821.49">17492 4913 838 0,'0'0'77'0,"0"0"4"15,0 0-61-15,0 0-20 16,0 0-15-16,0 0 1 15,3 66 14-15,1-13 0 16,4 2-4-16,4-4-25 16,3-5-17-16,7-12-6 15,6-14 15-15,7-16-19 0,5-4 38 16,6-14 17 0,-2-18-34-16,-3-2-29 0,-8-7 33 15,-13 2 31-15,-12 6 57 16,-6 1 24-16,-2 8 20 15,0 9-18-15,0 7-35 16,-2 8-34-16,0 0-14 16,2 14-31-16,-2 17 7 15,2 12 23-15,0 3-5 16,4 3-4-16,15-3-19 16,13-5-28-16,6-15-31 15,8-12-5-15,3-14-96 0</inkml:trace>
  <inkml:trace contextRef="#ctx0" brushRef="#br0" timeOffset="144704.63">17968 4911 558 0,'0'0'345'0,"0"0"-301"16,0 0-40-16,0 0-4 15,0 0-6-15,0 0 3 16,41 64 3-16,-14-22 0 16,5 5 4-16,7 3-4 15,-2-2 1-15,-1-6 1 16,-11-9 0-16,-8-11-2 0,-9-10 0 16,-5-4-5-16,-3-6-13 15,0-2 6-15,0-5 12 16,-13-17 0-16,-11-7-1 15,-4-5-1-15,1 0 2 16,12-2 2-16,13 5-2 16,5 1-7-16,38-1-76 15,15 5-20-15,15 1 71 16,4 4 20-16,-1 4 12 16,-7 7 3-16,-15 3 17 15,-13 6 5-15,-18 1-2 16,-9 0-12-16,-11 3-11 0,-1 12-5 15,-1 7 0-15,-21 5 5 16,-9 4 3-16,-7 5 4 16,0-2-7-16,6-3 9 15,6-4-6-15,13-7 1 16,10-4-4-16,3-7-4 16,9-6-22-16,24-3 6 15,8 0 15-15,5-12-1 16,-2-14 3-16,-7-4 3 15,-14-3 13-15,-10 1 29 16,-9 3 25-16,-3 4-21 16,-1 9 1-16,0 9 7 15,0 4-19-15,0 3-35 0,0 3-19 16,0 16-27-16,5 12 45 16,4 6 1-16,8 2 0 15,8 3-9-15,10 0 1 16,21-9-18-16,16-10 10 15,13-14 7-15,3-9 4 16,-9-2 3-16,-8-24-20 16,-10-6-6-16,-12-11-21 15,-10-4-65-15,-17-6-42 16,-17-9 24-16,-5 0 102 16,-22-5 30-16,-13-3 114 15,-4-2 69-15,4 1-24 0,8 10-35 16,11 18-26-1,7 19-41-15,3 16-42 0,5 8-15 16,1 16-32-16,-2 30-23 16,2 26 52-16,0 22 3 15,0 7 0-15,16 2 0 16,9-8 0-16,5-14-19 16,2-16-28-16,0-15-2 15,-2-17-47-15,-1-16-23 16,-4-17-152-16</inkml:trace>
  <inkml:trace contextRef="#ctx0" brushRef="#br0" timeOffset="144951.8">19039 4843 686 0,'0'0'74'15,"0"0"-13"-15,0 0-61 16,0 0-17-16,0 0 13 16,0 0 4-16,101 17 21 15,-29-10 12-15,13-7-8 16,6 0-10-16,-3 0-12 16,-8 0-6-16,-9-9 2 15,-7 1-44-15,-18-1-89 16,-18-5-107-16</inkml:trace>
  <inkml:trace contextRef="#ctx0" brushRef="#br0" timeOffset="145189.43">19676 4788 570 0,'0'0'157'0,"0"0"-2"15,0 0-68-15,0 0-37 16,0 0-43-16,0 0-7 15,25-39-11-15,-19 56 1 16,0 13 9-16,0 12 0 16,0 12 1-16,-1 10 0 15,0 5 1-15,0-2-1 0,-1-6-12 16,1-10-12-16,2-12-20 16,2-11-34-16,5-16-123 15,8-12-232-15</inkml:trace>
  <inkml:trace contextRef="#ctx0" brushRef="#br0" timeOffset="145873.67">19977 4969 880 0,'0'0'46'16,"0"0"37"-16,0 0-47 15,0 0-31-15,0 0-5 0,0 0-9 16,-6-32-4-16,3 59 6 15,2 12 6-15,1 9-2 16,0 5 3-16,0 0-3 16,11-6-10-16,4-10-4 15,3-12-1-15,-1-10 12 16,4-8 6-16,-2-7 1 16,2 0 7-16,1-14-2 15,1-6-1-15,-4-6-4 16,-6-3 3-16,-8 0 2 15,-5-3-2-15,-2-2-4 16,-20 0-2-16,-9 0-6 16,-4 1-26-16,1 1-14 0,6 3-52 15,13 1 5 1,15 8 30-16,4 6 3 0,27 6 0 16,7 8 62-16,2 0 42 15,3 9 12-15,-2 16-16 16,-1 9-12-16,-4 5 1 15,-6 5-11-15,-6-1 0 16,-7 0-7-16,-5-6-4 16,-4-4-2-16,-2-8 2 15,-6-8-2-15,0-8-1 16,0-6-2-16,0-3 3 16,0-3 6-16,0-20 30 15,1-13-35-15,11-7-4 16,7-6 4-16,8-1 0 0,3 5-2 15,6 6-1-15,-4 11-1 16,3 11-1-16,-7 11 1 16,-5 6 0-16,-7 0-2 15,-2 12-2-15,-4 16-1 16,-4 11 4-16,-4 5 1 16,-2 6 6-16,0 1-4 15,-4-3 1-15,-3-3 1 16,0-9-2-16,1-6-1 15,3-8-1-15,1-8-18 16,2-11-107-16,0-3-41 16,9-28-173-16</inkml:trace>
  <inkml:trace contextRef="#ctx0" brushRef="#br0" timeOffset="146067.78">19326 4224 962 0,'0'0'0'15,"0"0"0"-15,0 0-13 16,0 0-115-16,0 0 121 16,0 0-5-16,106 89-79 15,-73-52-79-15,-3-13-261 0</inkml:trace>
  <inkml:trace contextRef="#ctx0" brushRef="#br0" timeOffset="147589.66">7369 6224 123 0,'108'0'44'0,"10"0"0"15,6-3-8 1,8-2 12-16,17-3-4 0,7 0-6 16,19 1 12-16,10 2-7 15,19 0-26-15,14 0-11 16,19 1 2-16,21-2-4 15,6 0-3-15,8 1-1 16,2-1 0-16,-3-2 5 16,2 0-2-16,-4 2 1 15,-2 1-2-15,3-3 2 16,10 3 1-16,1-5 1 16,4 4 8-16,-1-3 4 15,-3 2 7-15,-3 0 3 16,-4 5-7-16,-4-1-12 0,-3 3-3 15,-2 0-3-15,2 0-2 16,2 0-1-16,-7 0 2 16,1 0-2-16,-1 0 0 15,-8 0 1-15,-1-4 1 16,-16 0 3-16,-8 1 6 16,-7 2-7-16,-6-1-2 15,-8 2-1-15,-7 0-1 16,-7-5 1-16,0-2-1 15,4 0 8-15,4-2 4 16,-1 1 6-16,-3 0-6 16,-7 2-2-16,-12-2-1 15,-6 3 2-15,-10-1-7 0,-5 0 6 16,-10 3-6-16,-11 1 7 16,-12 2-3-16,-8 0 3 15,-10-2-8-15,-6 1 6 16,-8-5-5-16,-8-4 6 15,-12 0 13-15,-10-3-1 16,-8-1-5-16,-13 4 7 16,-10-2-14-16,-11 3 3 15,-5 1-7-15,-7 4-4 16,-4 1 0-16,-2 3-2 16,-3-2 0-16,0 2-1 15,0 0-13-15,2 0-43 0,-1 3-81 16,3 3-19-16,4-6-180 15</inkml:trace>
  <inkml:trace contextRef="#ctx0" brushRef="#br0" timeOffset="147757.2">20962 5877 488 0,'0'0'251'0,"0"0"-222"16,0 0 53-16,0 0-17 15,0 0-47-15,0 0-18 16,-96-6-55-16,75 30-70 16,5-4-87-16,4-11-329 0</inkml:trace>
  <inkml:trace contextRef="#ctx0" brushRef="#br0" timeOffset="151680.57">10188 7305 436 0,'0'0'141'0,"0"0"-32"0,0 0-4 16,0 0-63-16,0 0-21 16,0 0 0-16,-39-75-10 15,12 75-8-15,-7 0-6 16,-9 13 3-16,-2 16-3 15,2 10 2-15,7 6 0 16,11 7-1-16,8 6 1 16,9 1 1-16,8 2-1 15,0-4-1-15,23-10 0 16,8-10-9-16,11-12-7 16,11-17 16-16,17-8-1 15,14-20 2-15,9-18-9 0,1-15-29 16,-2-7-41-16,-10-9-22 15,-15-5-2-15,-17 2 41 16,-20-3 57-16,-16 5 6 16,-14 4 79-16,0 3-17 15,-11 8 93-15,-8 7-71 16,5 15 20-16,3 13-45 16,4 12-6-16,5 8-32 15,-2 14-21-15,-4 28-20 16,0 23 20-16,0 24 0 15,0 8 0-15,3 2 0 16,5-8-4-16,0-13-13 16,13-19-19-16,2-18 4 15,0-17 12-15,-3-16-3 0,1-8 10 16,2-7 11-16,7-21 1 16,2-8-14-16,-6-4 7 15,-3 3 8-15,-4 3 18 16,-4 10-8-16,2 11-4 15,-6 6 1-15,4 7-7 16,4 0-9-16,4 12-4 16,3 12 9-16,1 9-14 15,6 5-14-15,5 5-48 16,3 0-21-16,4-7-103 16,-2-11-45-16</inkml:trace>
  <inkml:trace contextRef="#ctx0" brushRef="#br0" timeOffset="151828.09">11220 7615 729 0,'0'0'109'0,"0"0"-9"16,0 0-65-16,0 0-35 16,0 0-20-16,0 0-74 15,0-16 23-15,15 25-85 16,14-9-105-16</inkml:trace>
  <inkml:trace contextRef="#ctx0" brushRef="#br0" timeOffset="152297.65">12021 7141 680 0,'0'0'113'0,"0"-123"-13"15,-10 69-58-15,-11 4 3 16,-5 14-24-16,-4 8-9 16,-8 14-7-16,-3 14-5 15,-6 6-2-15,2 27-1 16,7 16-3-16,9 13-4 16,11 9-2-16,13 4-5 15,5-5-13-15,9-7-7 16,25-22-30-16,16-16 13 0,8-23 24 15,5-2 30-15,-5-22 7 16,-9-10-1-16,-13-4 15 16,-11-4 19-16,-11 2 14 15,-10 2 5-15,-4 6-35 16,0 5 2-16,-7 8 18 16,-1 5-25-16,3 7-17 15,1 5-2-15,-2 7-9 16,-1 24-12-16,-4 18 21 15,-3 16 0-15,1 11 2 16,-1 5-2-16,6 2 0 16,5 2-19-16,3 1-22 15,0-7-22-15,17-12-42 16,8-20-56-16,11-26-251 0</inkml:trace>
  <inkml:trace contextRef="#ctx0" brushRef="#br0" timeOffset="152450.53">12461 7636 851 0,'0'0'56'15,"0"0"-56"-15,0 0 1 16,0 0-1-16,-27 82 0 16,8-35 0-16,-1 8-1 0,-6 8-13 15,0 6-79-15,1-10-132 16</inkml:trace>
  <inkml:trace contextRef="#ctx0" brushRef="#br0" timeOffset="152997.77">12582 7013 653 0,'0'0'41'0,"0"0"-2"16,98-52-18-16,-35 41 18 16,11 3-7-16,4-1-19 15,2 0-6-15,1-1-6 16,-6-2-1-16,-4 0 0 15,-8 0-3-15,-9 2-32 16,-13 1-51-16,-19 5-55 16,-20-1-38-16</inkml:trace>
  <inkml:trace contextRef="#ctx0" brushRef="#br0" timeOffset="153154.46">12974 6965 254 0,'0'0'53'16,"0"0"89"-16,-51 100-11 15,32-41-47-15,-2 10-33 16,6 9-27-16,11 7-5 16,4 0-13-16,0 3-3 15,10-1-3-15,5-7-33 16,7-21-152-16</inkml:trace>
  <inkml:trace contextRef="#ctx0" brushRef="#br0" timeOffset="153374.12">13302 7695 617 0,'0'0'302'0,"0"0"-239"16,0 0-63-16,0 0-13 15,0 0 12-15,-13 84 2 16,6-36 3-16,2 2-4 15,3 4-5-15,-1 4-34 16,2-2-56-16,1-11-84 16,0-15-121-16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3:11.594"/>
    </inkml:context>
    <inkml:brush xml:id="br0">
      <inkml:brushProperty name="width" value="0.05292" units="cm"/>
      <inkml:brushProperty name="height" value="0.05292" units="cm"/>
      <inkml:brushProperty name="color" value="#FF0000"/>
    </inkml:brush>
  </inkml:definitions>
  <inkml:trace contextRef="#ctx0" brushRef="#br0">9537 8514 64 0,'0'0'31'0,"0"0"35"15,0 0-20-15,0 0 2 16,0 0 8-16,0 0-18 0,0 0 13 15,-59-29 9-15,52 23-13 16,-1-1-28-16,0 3 8 16,2-2-14-16,0 3 7 15,2 0 4-15,1 0-19 16,2 3-4-16,-2 0 0 16,0 0-1-16,1 0 1 15,2 0-1-15,0 0 3 16,0 0-3-16,0 0-1 15,0 0-3-15,0 0-1 16,0 0 1-16,0 0 4 16,0 0 1-16,10 6 0 0,5 2 1 15,4-3-2 1,3 0 5-16,5-1-5 0,5-2 2 16,10 2 0-16,6 1 1 15,7 0-1-15,5-2-2 16,1 4 0-16,3 0 0 15,9-4 2-15,6 1-2 16,6-1 2-16,3-3-2 16,0 0 2-16,1 0 1 15,-2 0 2-15,3 0 0 16,2 0-3-16,1 0 2 16,4 0-1-16,1 0 0 15,1 0 0-15,-4 0-2 16,-1 0 1-16,4 0 0 15,0 0-2-15,2 0 1 0,3 0-1 16,0-3 0 0,-1-4 0-16,1 0 0 0,-3 3-1 15,0 1 1-15,1 3 1 16,-2 0 0-16,-4 0 0 16,-1 0 3-16,0-1-3 15,-4-1 0-15,-2 0 10 16,-7 1 0-16,-4-3 2 15,-3 1-6-15,-4 1-5 16,1 0 0-16,-7 1 0 16,-6 0-1-16,-3-1 0 15,-9 2 1-15,-7-1 3 0,-6 1 3 16,-5 0 8-16,-4 0-5 16,-3 0 7-16,-3 0-1 15,-6 0-8-15,-4 0-2 16,-4 0-2-16,-3 0 8 15,1 0 19-15,-2 0 11 16,0 0-12-16,0 0-3 16,0-1-6-16,0-1-17 15,0 0-4-15,0 2-1 16,0 0-1-16,0 0-7 16,0 0-28-16,0 5-26 15,0 9 11-15,-3 5-70 16,-8-7-2-16,2-12-195 0</inkml:trace>
  <inkml:trace contextRef="#ctx0" brushRef="#br0" timeOffset="1206.76">13316 7645 194 0,'0'0'41'0,"0"0"16"16,0 0-41-16,0 0 8 16,0 0-19-16,0 0-5 15,0 0 0-15,0 0 0 16,0-2 0-16,0 2 1 15,0 0 5-15,0 0 60 16,0 0-2-16,0-3-31 16,0 3-13-16,0 0-6 15,0 0-4-15,0 0-8 16,0 0 6-16,0 0 18 16,0-2 0-16,0 2-7 15,0-2-8-15,0 1 8 16,0-2-3-16,0 2 0 0,0-2-6 15,0 2 5 1,0-2-5-16,0-1 0 0,-2 0 12 16,0 1-6-16,1 1 0 15,1 2-9-15,0 0-3 16,0 0-4-16,-1 0-3 16,-1 0-4-16,1 7 5 15,-2 9-1-15,-1 4 5 16,0 7-4-16,4 0 1 15,0 6 1-15,0 1 5 16,0 1-4-16,0-4-1 16,0 0 0-16,3-4 1 15,-3-1-1-15,0-6 0 16,0-1 0-16,0-2 1 0,0-2-1 16,0-2 0-16,0-2 0 15,-4-2 2-15,1-2 0 16,3-4-2-16,0 0 1 15,0-3-1-15,0 0 1 16,-2 0 3-16,2 0-1 16,0 0-3-16,0 0 1 15,0 0-1-15,-1 0 1 16,1 0-1-16,0 1 0 16,0-1 1-16,0 0 3 15,0 0-4-15,-3 0 5 16,-1 0-5-16,2 0 7 15,-3 0 1-15,4 0 7 0,-1 0-4 16,2-1-10-16,0 1 0 16,0 0-1-16,0 0 0 15,0 0-4-15,0 0-25 16,0 0-58-16,0 4-16 16,0-4-85-16,0 0-260 15</inkml:trace>
  <inkml:trace contextRef="#ctx0" brushRef="#br0" timeOffset="1336.2">13286 8056 340 0,'0'0'122'0,"0"0"-17"0,0 0-62 16,0 0-43-16,0 0-42 16,0 0-18-16,-14 25-150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3:23.564"/>
    </inkml:context>
    <inkml:brush xml:id="br0">
      <inkml:brushProperty name="width" value="0.05292" units="cm"/>
      <inkml:brushProperty name="height" value="0.05292" units="cm"/>
      <inkml:brushProperty name="color" value="#FF0000"/>
    </inkml:brush>
  </inkml:definitions>
  <inkml:trace contextRef="#ctx0" brushRef="#br0">703 5349 61 0,'0'0'58'16,"0"0"9"-16,0 0 21 15,0 0-29-15,0 0-42 16,0 0 35-16,0 0 2 16,0 0-7-16,-12-31-23 15,9 29 4-15,0-3 6 16,0-1-21-16,1 1 22 0,1-1-7 16,-2 0 24-1,0 1-27-15,3-1 17 0,-3 0-35 16,0 2 18-16,0 0-6 15,2 1-12-15,-1 2 7 16,2-1 2-16,0 2-14 16,0 0 2-16,0 0-4 15,0 0-3-15,0 0-1 16,0 0-7-16,0 14 2 16,10 6 8-16,1 9 1 15,0 6 0-15,5 2 0 16,-2-4 0-16,0-5 0 15,2-5-2-15,-2-8 2 16,-5-7 0-16,0-3 0 16,-2-5 0-16,2 0 0 0,8-5 3 15,11-22 1-15,14-12-2 16,10-11 0-16,9-9-2 16,6-4 0-16,-1-2 0 15,-5 4 1-15,-6 5 2 16,-10 11-3-16,-15 6 0 15,-5 10 0-15,-13 5 1 16,0 7-1-16,-6 5 1 16,-6 5 4-16,0 4-5 15,0 3 1-15,0 0-1 16,0 0-2-16,0 0-19 16,0 5-88-16,0 12 41 0,0 3-69 15,-5-1-35 1</inkml:trace>
  <inkml:trace contextRef="#ctx0" brushRef="#br0" timeOffset="165.36">1331 5101 160 0,'0'0'210'0,"0"0"-91"16,0 0-119-16,0 0-6 15,0 0-17-15,-51 102-66 16,36-70-122-16</inkml:trace>
  <inkml:trace contextRef="#ctx0" brushRef="#br0" timeOffset="4727.82">649 7473 356 0,'0'0'131'0,"0"0"-31"15,0 0-48-15,0 0 8 16,0 0-15-16,0 0-12 15,-22-70-14-15,22 65-7 16,-2 4-2-16,0-1-2 16,2 2 2-16,0 0-3 15,0 0-6-15,0 0-1 16,0 0-8-16,0 5-7 16,11 12 12-16,7 10 1 0,3 3-1 15,3 4 3-15,1 1 1 16,1-1-1-16,-4-4 0 15,-4-6 0-15,1-7 2 16,-4-8-2-16,-3-2 0 16,-3-7-3-16,7-4 3 15,4-31 15-15,14-18-1 16,6-15-9-16,1-7-1 16,5 4-1-16,-6 7 3 15,-6 8-2-15,-7 14 3 16,-9 14 10-16,-10 13-5 15,-4 8 4-15,-4 5 7 16,0 2-23-16,0 0 0 0,0 0-22 16,3 0-56-1,2 13-64-15,0 9 105 0,3-1-103 16,-8-2-92-16</inkml:trace>
  <inkml:trace contextRef="#ctx0" brushRef="#br0" timeOffset="4866.43">1171 7345 400 0,'0'0'68'0,"0"0"0"16,0 0-15-16,0 0-53 0,0 0-108 16,0 0 31-16,6 7-104 15</inkml:trace>
  <inkml:trace contextRef="#ctx0" brushRef="#br0" timeOffset="9656.41">18836 6979 50 0,'0'0'30'16,"0"0"20"-16,0 0 18 15,0 0 19-15,0 0-22 16,0 0-46-16,-12 8-17 16,9-4 3-16,0-1 0 15,0-1-3-15,2 1 2 16,-1-2 6-16,1-1-1 0,1 2 8 16,0-2 14-16,0 0-2 15,0 0-3-15,0 0 0 16,0 0-10-16,0 0-12 15,0 0-1-15,0 0 1 16,0 0 6-16,0 0 10 16,0 0 17-16,0 0-2 15,0 0 7-15,0-2 20 16,25-21 12-16,25-23-38 16,28-20-33-16,26-16-2 15,23-7 0-15,13-1-1 16,10 9 1-16,2 8-1 15,-12 8 5-15,-13 10-4 16,-15 10 0-16,-23 9-1 16,-17 8 0-16,-25 11 2 0,-18 9-1 15,-16 5 1-15,-11 3-2 16,-2 0-3-16,0 0-16 16,0 5-10-16,-15 14-74 15,-18 10 78-15,-13 10-33 16,-5-3-133-16,2-14-242 15</inkml:trace>
  <inkml:trace contextRef="#ctx0" brushRef="#br0" timeOffset="10655.87">18759 7229 328 0,'0'0'94'16,"0"0"8"0,0 0-25-16,0 0-20 0,0 0-12 15,0 0 0-15,-51-73-13 16,49 70 0-16,2-1 6 16,0 4-19-16,0 0-19 15,0 0-4-15,0 0-9 16,2 5-25-16,13 11 38 15,15 6-1-15,7 6 4 16,9 6-3-16,9 7 1 16,8 4 0-16,7 1 1 15,13 0-2-15,14-7-1 16,20-3-4-16,17-7 5 16,11-5-3-16,-2-5 0 0,-12-2-8 15,-15-5 0-15,-18-4 10 16,-20 1 1-16,-20-5 1 15,-22-1 0-15,-16 0 1 16,-13-3 2-16,-5 1 13 16,-2-1 26-16,0 0-8 15,0 0-15-15,0 0-3 16,0 0-9-16,0 0 1 16,-5 0-9-16,4 0-2 15,-2 0-11-15,0 0-53 16,-1 7-94-16,-3 1-13 15,3-2-78-15</inkml:trace>
  <inkml:trace contextRef="#ctx0" brushRef="#br0" timeOffset="11072.83">20257 7449 263 0,'0'0'81'16,"0"0"17"-16,0 0-80 0,0 0-15 16,0 0-3-1,0 0-7-15,-65-3 7 0,65 15 3 16,0 4 8-16,0 0 7 15,9 5 1-15,7 0-1 16,8 0-8-16,3 1-5 16,3-1-1-16,1-3 0 15,-3-1-1-15,-2-2-2 16,-11 0 0-16,-5-2 0 16,-5-2-1-16,-5 0 4 15,0 0 1-15,-15 3 19 16,-14 2 16-16,-9 5-10 15,-10 3-25-15,-4 1-1 16,-4 1-4-16,7 1-22 16,12-5-76-16,13-7-22 0,15-13-211 15</inkml:trace>
  <inkml:trace contextRef="#ctx0" brushRef="#br0" timeOffset="12153.88">19931 6099 103 0,'0'0'199'15,"0"0"-174"-15,0 0 46 16,0 0-20-16,0 0-39 0,0 0-10 16,-8-6-2-16,8 6 7 15,0 0-1-15,3 0 12 16,11 0 22-16,4 2-21 16,5 2-2-16,9 0-10 15,7 2 1-15,8-2-6 16,13 1-1-16,4-2 3 15,2 0-4-15,-7-2 0 16,-11-1-3-16,-11 0-3 16,-17 0 4-16,-10 0 2 15,-7 0 1-15,-3 0 63 16,0 0 51-16,0 0-64 16,0 0-29-16,0-2-13 0,0 0-9 15,-1 2-6 1,-6 0 2-16,-1 0-2 0,-4 3-1 15,-4 10-2-15,-1 7 6 16,-2 1 3-16,0 3-3 16,0-1 4-16,2 1-2 15,1-1 1-15,0 1-1 16,1 1 1-16,-1 4 0 16,-5 3-39-16,0-1 22 15,2-2-45-15,2-2-29 16,6-10-37-16,9-8-214 15</inkml:trace>
  <inkml:trace contextRef="#ctx0" brushRef="#br0" timeOffset="12276.23">20138 6445 556 0,'0'0'119'15,"0"0"-30"-15,0 0-69 16,0 0-20-16,0 0-243 15,0 0 21-15</inkml:trace>
  <inkml:trace contextRef="#ctx0" brushRef="#br0" timeOffset="13469.96">21002 5954 280 0,'0'0'45'0,"0"0"67"16,0 0-56-16,0 0-30 16,0 0-1-16,0 0-25 15,3-8-3-15,-2 20 3 16,2 0 4-16,-2 6 0 15,2 0 2-15,2-3-1 0,-1 0 0 16,3-1-3 0,-1-4 0-16,1-3-1 0,2-4 3 15,12-3 3 1,12-7 51-16,13-20-3 0,14-14-38 16,1-9 8-16,-2-4 7 15,-3 1 14-15,-6 1-16 16,-9 7-18-16,-9 11 0 15,-8 6-10-15,-10 12-2 16,-7 9-4-16,-4 0-1 16,-3 7-35-16,0 0-91 15,0 5-41-15,0 7 54 16,0-1-121-16</inkml:trace>
  <inkml:trace contextRef="#ctx0" brushRef="#br0" timeOffset="13627.8">21669 5640 486 0,'0'0'53'16,"0"0"-19"-16,0 0-34 16,0 0-25-16,-77 81-29 15,44-39-64-15,-1-9-171 16</inkml:trace>
  <inkml:trace contextRef="#ctx0" brushRef="#br0" timeOffset="18548.18">20842 7738 210 0,'0'0'90'0,"0"0"-57"0,0 0 6 16,0 0 5-16,0 0 1 16,0 0-1-16,3-1-10 15,-1 1-25-15,-1 0 1 16,1 0-3-16,-2 0 0 15,3 0-4-15,-2 0 10 16,3 0 1-16,2 5-7 16,0 5-1-16,4-1-3 15,0 2-1-15,2 2-2 16,4-3 4-16,-2-1-3 16,8-3 6-16,3-3 0 0,5-3 27 15,9 0 1-15,10-23 1 16,14-9-11-16,5-8 12 15,6-4 0-15,-2 5-7 16,-7 6-15-16,-13 4-6 16,-10 6-5-16,-14 6 0 15,-15 8-4-15,-6 2 12 16,-6 6 4-16,-1-1-9 16,0 2-7-16,0 0-2 15,0 0-14-15,0 0-38 16,-1 10-41-16,-13 8 66 15,-4 5-49-15,3-1-44 0,6-10-77 16</inkml:trace>
  <inkml:trace contextRef="#ctx0" brushRef="#br0" timeOffset="18683.64">21539 7635 383 0,'0'0'102'16,"0"0"-36"-16,0 0 7 15,0 0-37-15,0 0-36 16,0 0-11-16,-44 10-112 16,31-1-34-16</inkml:trace>
  <inkml:trace contextRef="#ctx0" brushRef="#br0" timeOffset="19733.79">20848 7666 156 0,'0'0'89'16,"0"0"-19"-16,0 0-9 0,0 0-3 15,0 0-30-15,0 0 49 16,-1-50-58-16,1 45 57 16,0 2-31-16,0 2 8 15,0 0-6-15,0 1-13 16,0 0-18-16,0 0-14 15,0 0-2-15,0 0-9 16,0 1-4-16,6 13 12 16,7 5 1-16,-2 3 0 15,0 2-2-15,-3 1 2 0,-4-1 0 16,2-4 0 0,-3-1-8-16,2-5-5 0,1-5 4 15,-2-3 6-15,2-2-6 16,3-4 9-16,12 0 1 15,13-17 11-15,18-12-11 16,13-4 0-16,0 0-1 16,2 3 6-16,-4 5-6 15,-2 1 1-15,-4 4 1 16,-7 3-3-16,-12 3 2 16,-13 5-2-16,-13 2 5 15,-6 3 2-15,-2 2 15 16,-4 2-4-16,0 0-10 15,0 0-5-15,0 0-1 16,0 0 1-16,0 0 1 0,0 0-2 16,0 0-1-1,0 0-5-15,0 0-63 0,-4 5-92 16,-7 7 25-16,4 1-54 16,4-4-104-16</inkml:trace>
  <inkml:trace contextRef="#ctx0" brushRef="#br0" timeOffset="19895">21536 7615 262 0,'0'0'140'15,"0"0"-17"-15,0 0-45 16,0 0-7-16,0 0-4 0,0 0-11 16,0-29-51-16,0 29-5 15,0 0-45-15,0 0-156 16,0 9 66-16,-11-2-158 15</inkml:trace>
  <inkml:trace contextRef="#ctx0" brushRef="#br0" timeOffset="26392.87">803 9892 237 0,'0'0'99'0,"0"0"8"15,0 0-32-15,0 0-24 0,0 0-11 16,0 0 22 0,0 0-27-16,-39-31 1 0,36 25 2 15,0 2-2-15,2 0-10 16,1 1-17-16,0 1-1 16,-2 2 1-16,2 0-9 15,0 0 0-15,0 0-5 16,0 0-1-16,0 0-6 15,0 5 0-15,9 9 10 16,6 3 2-16,6 5-1 16,-2 2 1-16,4-1 0 15,-4-3 1-15,-1-6-1 16,-3-5 0-16,0-5-1 16,0-4 1-16,8-5 3 15,13-26 4-15,15-21 3 16,16-16-5-16,19-10 0 0,7-6-4 15,-1 3 2-15,-8 6-3 16,-14 13 2-16,-12 13 1 16,-22 15-3-16,-12 15 0 15,-15 12 1-15,-6 4 13 16,-3 3-14-16,0 0-1 16,0 7-29-16,0 20-26 15,-14 9 55-15,-5 9-20 16,-2 0-105-16,2-11-129 15</inkml:trace>
  <inkml:trace contextRef="#ctx0" brushRef="#br0" timeOffset="36914.58">14964 9111 151 0,'0'0'55'0,"0"0"38"15,0 0-45-15,0 0 11 16,0 0-6-16,0 0-11 16,0 0 31-16,-23-46-6 15,20 40-41-15,-1 0 10 16,1 1 24-16,0 0-47 15,2 2-1-15,-1 2-3 16,2 1-8-16,0-3 5 16,-1 3-2-16,1 0-1 15,0-2 0-15,0 2 3 0,0 0 5 16,0 0 0 0,0 0-2-16,0-2 0 0,0 2-1 15,0-1-4-15,0 1 3 16,0 0-3-16,0 0-3 15,0 0-1-15,0 1-9 16,0 20-11-16,4 15 16 16,6 15 4-16,-4 13 1 15,-4 6-1-15,-2-3-1 16,0-6 1-16,0-11 1 16,0-13-1-16,0-11-6 15,0-10 0-15,0-8-7 16,0-5-22-16,0-3 7 15,0 0 19-15,0-9-4 0,0-12-223 16</inkml:trace>
  <inkml:trace contextRef="#ctx0" brushRef="#br0" timeOffset="37378.79">14502 8966 487 0,'0'0'148'0,"0"0"-123"16,71-76 9-16,-36 63-25 0,6 5-5 16,4 5-4-16,-1 3-3 15,4 0 3-15,-3 12-4 16,0 16 3-16,-5 6-5 15,-1 15 2-15,-2 11 0 16,-1 17 1-16,-9 7-1 16,-13 5 3-16,-14-3-4 15,0-14 4-15,-11-14 0 16,-9-12 2-16,1-12-1 16,1-10 1-16,-4-6 0 15,2-4 3-15,-2-6 25 16,-4-4 10-16,-2-4 0 0,-2 0-6 15,-1 0-12 1,0-6-15-16,5-2-4 0,7 2-2 16,9 3-2-16,5 3 0 15,5 0-30-15,0-1-75 16,21-3-31-16,15-5 66 16,12-7-42-16,7-4-62 15,6-6 30-15</inkml:trace>
  <inkml:trace contextRef="#ctx0" brushRef="#br0" timeOffset="37562.01">15256 9373 130 0,'0'0'141'16,"0"0"4"-16,0 0-8 15,0 0-20-15,16-73-41 16,-16 72-27-16,-4 1-13 16,1 0-36-16,-2 8 0 0,-2 15-10 15,-2 11 9-15,-3 4-1 16,2 2 2-16,1-1 0 15,2-2-7-15,4-1-42 16,3-6-39-16,0-10-24 16,4-17-52-16</inkml:trace>
  <inkml:trace contextRef="#ctx0" brushRef="#br0" timeOffset="37753.79">15355 8874 103 0,'0'0'545'16,"0"0"-545"-16,0 0-147 16,0 0 133-16,0 0-23 15,35 102-64-15,-27-70-130 16</inkml:trace>
  <inkml:trace contextRef="#ctx0" brushRef="#br0" timeOffset="38161.27">15584 9428 736 0,'0'0'40'16,"0"0"-35"-16,0 0-5 15,0 0-21-15,0 0 18 16,0 0-2-16,35 87 5 16,-33-52-4-16,0-2 4 15,-2-4 1-15,0-5 0 16,0-7 1-16,0-7 0 0,0-8-2 15,2-2 6 1,-2 0 17-16,1-19 66 0,1-13-68 16,1-11-21-16,5-2 0 15,1 0 0-15,11 4 1 16,3 4-3-16,13 6-4 16,-1 8-2-16,-2 7-27 15,-4 10-5-15,0 6-25 16,-7 3-24-16,-5 20-41 15,-13 4-138-15</inkml:trace>
  <inkml:trace contextRef="#ctx0" brushRef="#br0" timeOffset="38946.9">16036 9564 453 0,'0'0'132'16,"0"0"-33"-16,0 0-66 15,0 0 7-15,0 0-8 16,37-75-20-16,-29 61-5 16,0 1-6-16,0-1-1 15,-3-1-3-15,-2 1-6 0,-3-3-3 16,0 3 4-16,0 3-2 15,-8 3 5-15,-3 8 0 16,0 0-27 0,-1 21-24-16,-1 9 43 0,2 7 7 15,7 4 6-15,4 3-4 16,0-1-1-16,16-6-9 16,19-13-16-16,9-16 9 15,6-8 11-15,5-15 10 16,0-19-1-16,-3-7-1 15,-3-8-29-15,-9 1 20 16,-7 1 11-16,-12 7 17 16,-6 6 14-16,-6 7 4 15,-6 11 23-15,-1 9-23 16,-2 4-3-16,0 3-13 0,0 0-19 16,0 0-16-16,4 6-17 15,-4 12 30-15,0 6-4 16,0 2 6-16,-4 1 1 15,-8-1 0-15,-5-1 4 16,2-1-1-16,2 1-3 16,0-4 1-16,4 3-1 15,8-4 0-15,1-1-2 16,0-7-25-16,19-9-3 16,16-3 2-16,12-15 20 15,13-19-11-15,5-14-14 16,3-5 9-16,-5-8-1 0,-9-4 21 15,-11-1 4 1,-18 3 38-16,-16 3 27 0,-9 4 48 16,0 10-11-16,-10 13-41 15,-4 12-14-15,8 10-33 16,3 9-14-16,2 2-4 16,-4 17-55-16,-5 26 33 15,0 23 26-15,-1 15-1 16,5 5 1-16,6-2 0 15,6-11 0-15,14-13-24 16,2-11-37-16,0-20-50 16,-2-22-48-16</inkml:trace>
  <inkml:trace contextRef="#ctx0" brushRef="#br0" timeOffset="39114.67">16936 9201 239 0,'0'0'5'15,"0"0"45"-15,92-12-5 16,-40 2-20-16,15-1-25 16,14-5-30-16,7-5-206 15</inkml:trace>
  <inkml:trace contextRef="#ctx0" brushRef="#br0" timeOffset="40293.51">18071 8852 740 0,'0'0'14'0,"0"0"-14"15,0 0-72-15,0 0 69 16,0 0-1-16,0 0 3 15,65 41 1-15,-35-31-2 16,8-2-7-16,1-5-16 16,-4-3-71-16,-12 0 60 15,-9 0 35-15,-11-11-1 16,-3 2-9-16,-10-1 0 0,-17 0 11 16,-4-1 28-1,-1 5 32-15,2 6 17 0,5 0-49 16,1 12-28-16,4 17-2 15,5 9-3-15,7 7 2 16,8 10 3-16,4 6 0 16,26 4 0-16,15-4 0 15,12-9 0-15,10-20-1 16,6-20-27-16,5-12-17 16,-2-12 2-16,-9-26 4 15,-15-6 14-15,-21-4 25 16,-19 2 36-16,-12 5 38 0,0 10-21 15,-20 8-29 1,-6 9-23-16,-3 11-1 0,6 3-11 16,8 0 10-16,9 17-8 15,6 12 1-15,0 10 4 16,0 9 0-16,18 3 2 16,6-3 2-16,0-9 2 15,3-12-1-15,-2-14 1 16,0-13 16-16,-1 0 35 15,3-27-4-15,-2-8-30 16,1-10-19-16,-7-2-21 16,-13 5-47-16,-6 9 10 15,-22 12-5-15,-19 9-54 16,2 6 15-16,8 2 100 16,10 4 2-16,14 0 19 0,5 0 7 15,2 0-26-15,2 0 0 16,21 0 26-16,12-2 63 15,10-12-24-15,11-2-20 16,6-3-26-16,-3-4-14 16,-4-2-3-16,-10 1 0 15,-12 0-1-15,-11 3 1 16,-11 5 1-16,-5 5 3 16,-6 3 58-16,0 1-35 15,0 5-10-15,0 2-19 16,-6 0-18-16,-8 15-7 0,-5 15 17 15,1 10 7-15,-3 10 0 16,6 11 1-16,2 8 0 16,8-1 0-16,5-10 1 15,0-14 0-15,13-15 4 16,-2-12 0-16,-2-8 3 16,-4-4-5-16,-4-2-2 15,-1-3 2-15,0 0 5 16,0 0 19-16,-1-3 22 15,-11-11-41-15,-4-2-7 16,2 1-1-16,8 2 3 16,6-1-1-16,6-4-2 15,33-8-17-15,17-11-22 16,15-7 9-16,6-4 21 16,-1-2 9-16,-4 2 2 0,-11-1 12 15,-13 1 13-15,-15 4 7 16,-14 3-4-16,-10 5-1 15,-9 5 13-15,0 6-10 16,0 8-19-16,-2 8-13 16,-7 6-3-16,-1 3-3 15,-8 6-11-15,-4 25-12 16,-2 17 23-16,0 12 6 16,5 10 0-16,8 7-3 15,5 1-14-15,6-3-3 16,0-16-37-16,17-17-19 0,8-19 3 15,-1-18-32-15,4-5-100 16</inkml:trace>
  <inkml:trace contextRef="#ctx0" brushRef="#br0" timeOffset="40709.77">19261 9043 600 0,'0'0'50'0,"0"0"-35"16,99-45-8-16,-24 23 38 16,8-1-5-16,3 0-10 15,-3-1 2-15,-2 4-5 16,-8-2-17-16,-4 5-6 16,-8 1-4-16,-13 4-6 0,-15 1-31 15,-14 2-4-15,-13-1 11 16,-6 6 1-16,0-4-2 15,0 3 10-15,-2 3 21 16,-2 0 21-16,2 2 15 16,1 0-36-16,1 2-18 15,0 15 11-15,0 7 7 16,0 8 0-16,0 3 0 16,11 0 11-16,5-4 0 15,2-6 1-15,-5-4-3 16,-1-7 7-16,-4-6 4 15,-7-1-10-15,-1-5-2 0,-1 8 7 16,-31 12-6-16,-18 12-3 16,-24 14-6-16,-6 5-100 15,5-9-85-15,19-15-247 16</inkml:trace>
  <inkml:trace contextRef="#ctx0" brushRef="#br0" timeOffset="41286.64">15292 10834 528 0,'0'0'49'0,"0"0"55"16,0 0-104-16,0 0 0 16,143-31 5-16,-64 14-2 0,8 0-2 15,8-5-1-15,-4 3 0 16,-10 2-25-16,-15 4-71 15,-24 4-71-15,-31 2-222 16</inkml:trace>
  <inkml:trace contextRef="#ctx0" brushRef="#br0" timeOffset="42557.68">15359 10850 481 0,'0'0'0'0,"0"0"1"15,0 0-1-15,0 0 21 16,0 0 5-16,88 5 27 16,-52-26 9-16,6-6-37 15,3-7-21-15,1-9 0 16,-4-2-4-16,-9-2-8 16,-4-1-5-16,-10 3-9 15,-8 0 13-15,-6 2 6 16,-5 4 3-16,0 4 0 15,-3 5 6-15,-5 10 12 16,2 9 13-16,3 10 22 16,3 1-53-16,0 19-22 15,7 19 14-15,13 16 5 16,-1 7 3-16,5 9 10 0,1 4 0 16,1 0 3-1,-4-3 1-15,-2-7-4 0,-6-9-4 16,-6-12-2-16,-5-6 4 15,-3-9-7-15,0-9 6 16,-3-8-2-16,-5-8-2 16,-3-3 10-16,-5-2 4 15,-4-11-17-15,-1-6-14 16,7 0 5-16,5-1 9 16,9-1 0-16,0 1-2 15,14-3-19-15,13 0-11 16,0 4 24-16,-3 2 8 0,-3 5 18 15,-4 4 11 1,-2 4-3-16,0 4-11 0,-3 0-15 16,3 10 0-16,0 8-2 15,1 5 2-15,-2 3-1 16,2-3-2-16,-2-2 2 16,-1-7-11-16,-4-6-3 15,-3-5 0-15,0-3 1 16,1-4 14-16,1-16 7 15,-1-4-6-15,-1-2 1 16,0 5 0-16,0 4-2 16,0 4 0-16,3 4 0 15,3 5 0-15,1 4-1 16,4 0-3-16,1 0 2 16,1 6 0-16,-4077 4 0 0,8162-1 2 15,-4080 0 0-15,-1-5 0 16,2-4-2-16,-4 0-38 15,1-15 6-15,3-16-33 16,1-12-56-16,-4-12-58 16,-1-12 57-16,-9-5 103 15,-11-5 21-15,-1 1 145 16,-5 2 55-16,-4 15 34 16,3 18-93-16,2 18-59 15,3 15-52-15,1 8-30 0,0 2-13 16,12 26-13-1,15 16 24-15,5 15 2 0,8 14-3 16,6 5 5-16,3 0-2 16,0-5 0-16,-3-12 0 15,-13-11-13-15,-12-18-13 16,-10-15-12-16,-7-9-6 16,-4-8-4-16,0 0 47 15,-4-14 1-15,-20-9 5 16,-11-2 0-16,-4 0 5 15,1 8 20-15,12 5-4 16,10 11 13-16,9 1-39 16,4 8-4-16,3 15-1 15,0 7 4-15,3 1-2 16,17 3-2-16,8-5 2 0,7-6 3 16,3-6-8-1,9-14-2-15,5-3-27 0,4-8 6 16,-8-17 14-16,-10-6 1 15,-13-2 12-15,-14 1 4 16,-11-3 6-16,0 6 17 16,0 4 19-16,-11 6-17 15,1 5 4-15,3 8-11 16,5 4-18-16,2 2 0 16,0 5-25-16,12 15 0 15,12 10 23-15,9 4 2 16,6-4 2-16,7-5-2 0,3-9-5 15,0-11-34 1,-4-5-53-16,-14-14-100 0</inkml:trace>
  <inkml:trace contextRef="#ctx0" brushRef="#br0" timeOffset="42705.42">16821 10291 861 0,'0'0'0'16,"0"0"-16"-16,0 0-32 16,105 37-27-16,-65 12-75 15,-3-4-24-15,-5-8-119 16</inkml:trace>
  <inkml:trace contextRef="#ctx0" brushRef="#br0" timeOffset="43008">17340 10677 827 0,'0'0'0'15,"0"0"-30"-15,0 0 26 16,34 79 4-16,-20-49 0 16,2-3 2-16,-4-4-2 15,0-8 2-15,-5-3-1 0,-1-7 2 16,-3-4-2-1,1-1 1-15,0-9 25 0,3-19-27 16,-1-8-30-16,0-2-4 16,-1 3 34-16,2 4 0 15,6 6 0-15,6 6-2 16,3 8-45-16,2 8-11 16,-1 3-57-16,-1 6-22 15,-3 16 29-15,2 1-81 16</inkml:trace>
  <inkml:trace contextRef="#ctx0" brushRef="#br0" timeOffset="43672.76">17738 10743 400 0,'0'0'136'16,"0"0"-52"-16,0 0-62 0,39-74 3 16,-21 50-7-1,-3-2-11-15,1 1-3 0,-5 3 12 16,-8 3 33-16,-3 5-1 15,0 4-27-15,-5 7-21 16,-11 3-2-16,-1 8-12 16,-8 16-38-16,-2 8 38 15,3 4-3-15,11 5 5 16,8-1-6-16,5 0 13 16,11-2-3-16,26-13 0 15,17-16 7-15,15-9 1 16,11-16 7-16,8-19-1 0,0-12-2 15,-10-7-4-15,-15 1-2 16,-19 4 2-16,-17 10 3 16,-12 8 0-16,-8 8 7 15,-4 7 14-15,-3 9 0 16,0 5 4-16,0 2-25 16,0 0-3-16,0 0-12 15,0 9-7-15,0 11 14 16,-3 11 2-16,-12 4 3 15,-1 3 0-15,-1 0 2 16,7-1-4-16,4-5 4 16,6-1-2-16,4-5 0 15,25-3 1-15,14-8 0 0,17-9 0 16,13-6-1 0,6-14-2-16,1-20-9 0,-8-14-7 15,-8-7 8 1,-10-3 8-16,-15-2 4 0,-11 2 1 15,-16-2 10-15,-12-3 18 16,-4 0 9-16,-22 12 16 16,2 17-15-16,3 18-30 15,11 13-11-15,0 3-9 16,0 28-72-16,0 21 49 16,0 13 30-16,5 11 1 15,5 3-2-15,0-4 3 16,8-1-2-16,8-5-16 0,2-13-56 15,-3-16-52-15,1-22-76 16</inkml:trace>
  <inkml:trace contextRef="#ctx0" brushRef="#br0" timeOffset="43857.7">18662 10473 889 0,'0'0'0'0,"0"0"-16"16,0 0 3-16,89-24 12 16,-28 11 1-16,12-3-2 15,2 4-1-15,2 1-6 16,1-2-84-16,2-5-146 16</inkml:trace>
  <inkml:trace contextRef="#ctx0" brushRef="#br0" timeOffset="44888.81">19787 10195 502 0,'0'0'164'0,"0"0"-3"16,0 0-102-16,0 0-59 15,0 0-15-15,0 0-6 16,-17 41 19-16,0 1 2 16,1 8 2-16,4-1-2 15,9-1-2-15,3-9-11 16,12-8-36-16,24-16 18 15,13-15 16-15,12-2 13 16,0-22 0-16,-9-5 0 16,-17-3 2-16,-11 3 4 15,-14 2 44-15,-7 3 3 0,-3 5-6 16,0 0-20 0,-9 8-19-16,-3 8-6 0,-4 3-6 15,5 0-5-15,1 20-10 16,-2 9 8-16,4 11 3 15,4 2 2-15,4 0 7 16,0-8 1-16,10-8-3 16,13-11 0-16,5-12 3 15,6-3 2-15,5-7 4 16,0-17-3-16,-2-6-3 16,-10-2-8-16,-8-2-53 15,-14 2-23-15,-5 4 9 0,-6 1 37 16,-12 7 24-1,3 4 14-15,8 5 14 0,5 2 1 16,2 2 18-16,0-1-7 16,13-3-8-16,12-4-8 15,4-1 24-15,3 0 10 16,-2 3-34-16,-1 3-6 16,-3 2-3-16,-7 2-1 15,-2 5-1-15,-8 1-8 16,-5 0-21-16,-2 0-20 15,-2 4 25-15,0 10 20 16,0 9 5-16,0 14-4 16,-6 11 4-16,-5 9 7 15,-4 4 7-15,3-5 2 16,3-9 8-16,3-12-12 16,3-10-6-16,3-11 1 15,0-4-1-15,0-8-1 0,0 0 3 16,0-2-4-16,0 0 9 15,0-2 5-15,5-17-18 16,10-13-7-16,5-6-57 16,6-3 38-16,4-6 25 15,7-1-1-15,6-3-1 16,11-2 0-16,8 1 1 16,1 0 2-16,-3 6 0 15,-9 8 11-15,-16 6 43 16,-11 10 22-16,-13 6-10 0,-7 8-28 15,-4 6-18 1,0 2-20-16,0 0-8 0,0 22-40 16,-3 16 27-16,-9 18 19 15,-2 21 2-15,1 10 1 16,4 0-1-16,9-7 0 16,0-21-33-16,12-19-61 15,14-18 13-15,0-19-39 16,-3-3-157-16</inkml:trace>
  <inkml:trace contextRef="#ctx0" brushRef="#br0" timeOffset="45271.59">20835 10328 711 0,'0'0'11'0,"0"0"17"15,0 0 5-15,67-80-23 16,-14 54-7-16,10 3 1 15,4 0 1-15,1 3-4 16,-4-1 2-16,-8 4-3 16,-10 2-12-16,-11 1-23 15,-15 1-4-15,-10 5 13 16,-7 2 8-16,-3 1 13 16,0 5-32-16,0 0 27 15,0 0 4-15,0 0-1 16,-5 3-5-16,4 11 12 15,-1 7 12-15,2 9 15 0,0 6 3 16,2 4 8 0,8 0-13-16,5-3-14 0,-3-7 1 15,-3-3-6-15,0-7 3 16,-9-3-6-16,0 2 2 16,-15 3-2-16,-19 1-3 15,-7 0-83-15,-2-6-75 16,7-13-234-16</inkml:trace>
  <inkml:trace contextRef="#ctx0" brushRef="#br0" timeOffset="45420.76">21357 10422 55 0,'0'0'661'0,"0"0"-568"0,0 0-22 16,0 0-45-16,0 0-24 15,0 0-2-15,20-28-47 16,-20 28-59-16,0 0 0 15,0 0 4-15,0 0-111 16</inkml:trace>
  <inkml:trace contextRef="#ctx0" brushRef="#br0" timeOffset="55527.71">803 12462 415 0,'0'0'60'16,"0"0"42"-16,0 0-23 16,0 0-36-16,0 0-26 15,0 0 0-15,0 0-10 16,-50-51 11-16,48 49-11 16,0 1 9-16,2 1 5 15,0 0-9-15,0 0-12 16,0 0-11-16,0 9-17 0,2 12 26 15,9 2 2 1,3 3 0-16,2-1 0 0,1 0 0 16,-2-3 0-16,3-5 0 15,-2-6 0-15,-4-7 0 16,6-4 2-16,3-4 1 16,13-29 6-16,12-16 12 15,14-15-10-15,10-13-3 16,6-1-5-16,0 2 2 15,-6 9-2-15,-16 9 3 16,-14 14-4-16,-16 14 7 16,-12 13-4-16,-9 12 1 15,-1 3 8-15,-2 2-6 16,0 0-8-16,0 0-18 0,0 6-30 16,-5 11 26-16,2 7 8 15,-2 7-82-15,5 0-25 16,0-4-54-16,2-7-145 15</inkml:trace>
  <inkml:trace contextRef="#ctx0" brushRef="#br0" timeOffset="65051.76">10356 15028 104 0,'0'0'89'0,"0"0"-21"16,0 0 18-1,0 0-12-15,0 0 5 0,0 0-32 16,0 0-14-16,-43-33-2 16,37 31 0-16,2-1-9 15,-1 0-4-15,0 2-13 16,0-1 17-16,2 1-10 16,0 1-4-16,3 0-5 15,-2 0 3-15,2 0-4 16,0 0-2-16,0 0-1 15,0 0 0-15,0 0-5 16,0 0-3-16,18 0 9 16,13 4 2-16,16 2 0 15,17-1-2-15,19 2 3 0,18 0-3 16,13 1 0-16,12-3 1 16,4-3-1-16,5-1 0 15,7-1-4-15,-2 0-35 16,6-1 14-16,-4-12 6 15,-8-3-14-15,-5 0 19 16,-16-4 11-16,-16 0 3 16,-17 0 2-16,-20 0 4 15,-20 6 28-15,-16 3 15 16,-11 4 18-16,-10 3 10 16,-1 1-27-16,-1 2-26 15,-1 1-20-15,0 0 0 16,0 0-4-16,0 0-3 0,0 2-32 15,-3 17-92-15,-13 0-13 16,-6-3-76-16</inkml:trace>
  <inkml:trace contextRef="#ctx0" brushRef="#br0" timeOffset="65204.82">12423 14866 696 0,'0'0'67'16,"0"0"-11"-16,0 0-56 16,0 0-95-16,0 0-63 0,0 0 12 15,-7 20-67-15</inkml:trace>
  <inkml:trace contextRef="#ctx0" brushRef="#br0" timeOffset="66816.44">564 14737 159 0,'0'0'143'15,"0"0"-47"-15,0 0-19 16,0 0-44-16,0 0-7 16,0 0 14-16,-24-42-21 15,23 42-8-15,1 0 1 16,0 0-4-16,0 0-2 0,0 0-6 15,0 0-3-15,0 0-20 16,0 12 5-16,6 7 15 16,13 9 3-16,2 1-1 15,3 5 1-15,-2-2 0 16,2-6 1-16,-6-10-1 16,-3-6 0-16,-2-7 0 15,-4-3 2-15,3 0 7 16,6-22 25-16,9-16 22 15,9-12-29-15,9-12-2 16,10-6-9-16,1-3 0 16,1 3 2-16,0 6 1 0,-9 7 0 15,-4 11-7-15,-11 13-10 16,-6 8 5-16,-12 12-2 16,-10 6-4-16,0 3-1 15,-5 2 0-15,0 0-6 16,0 0-18-16,0 0-10 15,0 0-20-15,0 10-28 16,0 15 33-16,0 2-55 16,0-5-136-16</inkml:trace>
  <inkml:trace contextRef="#ctx0" brushRef="#br0" timeOffset="66980.46">1265 14533 397 0,'0'0'76'0,"0"0"14"15,0 0-90-15,0 0-2 16,0 0-142-16,0 0 79 16,-4 46-62-16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4:58.055"/>
    </inkml:context>
    <inkml:brush xml:id="br0">
      <inkml:brushProperty name="width" value="0.05292" units="cm"/>
      <inkml:brushProperty name="height" value="0.05292" units="cm"/>
      <inkml:brushProperty name="color" value="#FF0000"/>
    </inkml:brush>
  </inkml:definitions>
  <inkml:trace contextRef="#ctx0" brushRef="#br0">13073 2602 61 0,'0'0'111'16,"0"0"-89"-16,0 0 79 15,0 0-59-15,0 0-14 16,0 0 46-16,0 0-40 16,0 0-8-16,-33-31-19 15,33 29-2-15,-2 2-1 16,2 0-1-16,0 0 4 0,-1-2 4 16,-1-1-2-16,1 0 2 15,-1-2-2-15,1 3 13 16,1 0-2-16,-2 1-7 15,2-1-2-15,0 2 0 16,-1 0-5-16,1 0-6 16,0 0 0-16,0 0 0 15,0 0-4-15,0 0-9 16,0 0-23-16,12 0 10 16,13 0 26-16,11 0 0 15,13 3 0-15,9 0-2 16,9-2-2-16,10-1 2 15,11 0 1-15,2 0 1 0,3-5-1 16,1-4-2 0,6 2-1-16,0 0-23 0,6 1-9 15,4-4 17-15,3-1 14 16,-1 3-1-16,-1-1-25 16,-4 1 29-16,-6 4 2 15,-2-1 0-15,-8 2 1 16,-6 3-1-16,-9-2 1 15,-5-1-2-15,-2 0 2 16,-2 0-1-16,-4 0 1 16,-1 0-1-16,1-2 1 15,3 1 1-15,5 1-1 0,8-2 0 16,3 1-1 0,4 1 1-16,2 0 0 15,0 2-1-15,-2-2 1 0,2 1-1 16,1-1 9-16,4 1 11 15,2-1-14-15,1 1-4 16,-1 0-1-16,-2-4-2 16,-7-3 1-16,-12 2 0 15,-13 0 0-15,-14 0 0 16,-8 1 1-16,-4 4-1 16,2-3 0-16,-5 5 1 15,-3 0-1-15,-6 0 2 16,-9 0-2-16,-8 0 1 15,-3 0 29-15,-1 0 65 16,-2-2-5-16,1 0-31 0,1-2-18 16,1 0-27-1,-1 1-2-15,0 1-7 0,-2 2 4 16,0 0-9-16,0 0-55 16,-22 3-178-16,-25 1-34 15</inkml:trace>
  <inkml:trace contextRef="#ctx0" brushRef="#br0" timeOffset="2579.32">14316 2998 189 0,'0'0'122'15,"0"0"-73"-15,0 0 26 16,0 0-16-16,0 0-28 16,0 0-5-16,0 0 17 15,10-61-9-15,-6 53-25 16,-1 1 33-16,0-1-11 0,-2 3 3 15,4 1-25 1,1-3-6-16,8 0-3 0,8-4-1 16,6-3 0-16,5-2 1 15,0 1 0-15,-5 0 0 16,-4 5 0-16,-7 0 0 16,-4 6 1-16,-4 4-1 15,-1 0-3-15,-2 0-22 16,-2 2-10-16,-2 15-7 15,-2 7 16-15,-12 7 15 16,-19 6 6-16,-9 2 1 16,1-4 4-16,6-3-1 15,10-10 2-15,12-7-2 16,6-5 0-16,5-1 0 16,0-4-3-16,0 1 3 0,6-2 1 15,14-4 0-15,4 0 1 16,4 0 1-16,-1 0-1 15,-5 0-1-15,-5 0 1 16,-2 0-1-16,-6 0 0 16,-3 12-1-16,-5 5-2 15,-1 7 2-15,-13 2-1 16,-17 4 0-16,-3-2 2 16,-4-7 1-16,7-4 2 15,0-7 0-15,2-4 7 16,1-4 9-16,5-2-1 15,6 0 2-15,6 0 4 0,10-3-5 16,0-13-19 0,32-5-77-16,17-4-39 0,9-4-101 15</inkml:trace>
  <inkml:trace contextRef="#ctx0" brushRef="#br0" timeOffset="2895.07">14761 3035 383 0,'0'0'133'16,"0"0"-42"-16,0 0-43 16,0 0-43-16,0 0-5 15,0 0-2-15,-33 58 1 16,33-34 1-16,12 1 0 0,18-2 1 16,10-9 0-16,11-11 0 15,-1-3 2-15,-6-7-2 16,-11-13-1-16,-12-5 8 15,-8-1 23-15,-6-1-7 16,-7 0 1-16,0 3-15 16,-20 4-10-16,-10 6-6 15,-6 5-27-15,6 4-18 16,11 4 29-16,11 1 0 16,8 0-77-16,2 10-17 15,23 4 67-15,11-2-35 16,9-5-123-16</inkml:trace>
  <inkml:trace contextRef="#ctx0" brushRef="#br0" timeOffset="3350.14">15335 2963 313 0,'0'0'102'0,"0"0"45"16,0 0-59-16,0 0-61 15,0 0-27-15,0 0-4 16,-58 35 3-16,56-12 0 15,2 1-1-15,0-2 2 16,11-5 2-16,5-5-2 16,-2-5 1-16,0-7 0 15,5 0 3-15,-2-3 19 16,-1-13 3-16,0-6 10 0,-6 2-10 16,-2 1-17-16,-5 5 3 15,-3 5-4-15,0 3-7 16,0 4-1-16,0 2-5 15,0 0-11-15,0 0-47 16,0 5 25-16,0 10 37 16,0-2 0-16,7 2 1 15,10 0 0-15,6-3 0 16,7-5 1-16,3-5-1 16,-5-2 1-16,-1-3 3 15,-1-17 17-15,-5-7 13 16,2-2-12-16,-5-4-2 15,-7 3-5-15,-8 7-6 0,-3 3-8 16,0 7-1 0,0 5-28-16,0 7-33 0,-2 1-49 15,1 0-110-15,-1 11 50 16,2 3 12-16</inkml:trace>
  <inkml:trace contextRef="#ctx0" brushRef="#br0" timeOffset="3660.65">15753 2977 236 0,'0'0'152'0,"0"0"-21"16,0 0-65-16,0 0 7 15,0 0-25-15,0 0-27 16,52-77-9-16,-47 65-2 16,-4-2-3-16,0-1-3 0,-1 5-3 15,0 0 2-15,-11 4-3 16,-10 5-11-16,-2 1-28 15,-2 0 27-15,3 12 3 16,2 7 5-16,11 1 0 16,5 2 1-16,4 4 1 15,3-1-3-15,24 0 5 16,13-3 0-16,15-10 0 16,14-6 3-16,8-6-3 15,1 0-1-15,-5-15-47 16,-11-6-112-16,-18-5-274 15</inkml:trace>
  <inkml:trace contextRef="#ctx0" brushRef="#br0" timeOffset="4793.55">16026 2963 51 0,'0'0'94'0,"0"0"37"15,0 0 8-15,0 0-42 16,0 0-33-16,85-10-26 16,-63-4-4-16,-1 0-12 15,-6-3-12-15,-4 1-4 16,-4 2-3-16,-7 2 1 0,0-1-3 16,-5 6-1-16,-17 3-29 15,0 4-64-15,1 0 69 16,6 2 23-16,6 13 1 15,-1 6-3-15,5 4 3 16,4-1-2-16,1 2 1 16,3 0 1-16,20-2 0 15,9-6 0-15,8-7 5 16,9-11 3-16,3-3 18 16,6-24 0-16,-1-9-12 15,-4-6-5-15,-7-4-2 16,-14-2-5-16,-15 1 3 15,-14 2 10-15,-3 1-1 0,-23 3-7 16,-14 7-6 0,3 11 11-16,11 12 5 0,10 6 45 15,9 5-62-15,1 8-2 16,-3 21-17-16,-2 15 19 16,1 11 2-16,5 4-2 15,2 0 0-15,2-3-2 16,25-3 2-16,1-10 4 15,0-8-3-15,-2-8-1 16,-7-8 1-16,-3-7 0 16,-5-6-1-16,-6-3-1 15,2-3-2-15,-3 0-2 16,1-13-9-16,-1-4-67 16,-3 2 25-16,-1 1 15 0,0 3 38 15,0 3 2-15,0 2 1 16,0 4 1-16,0 1 4 15,0-1-1-15,0 2-4 16,0 0-8-16,0 0 2 16,7 0 6-16,3-4 0 15,2-4 3-15,4-4-1 16,3-5 4-16,3-5-3 16,-1-7 0-16,0 0 5 15,-2-4 15-15,-7-1 11 16,-3 3 8-16,-6 4 11 15,-3 4 5-15,0 7-36 16,0 9-7-16,0 4 0 0,0 3-15 16,-5 6-10-16,-6 15-2 15,-3 12 12-15,-2 4-1 16,1 4 0-16,3 3 1 16,7-3 0-16,5-5 0 15,3-4-2-15,20-11-9 16,9-9-19-16,13-12-9 15,9-4 18-15,9-22-8 16,0-9-22-16,-12-1 24 16,-15-1 26-16,-12 4 1 15,-12-1 4-15,-11 7 2 16,-1 3 0-16,0 5-2 0,-8 7-4 16,0 4 2-16,4 5 19 15,2 1 3-15,2 2-24 16,0 0-7-16,0 5-4 15,0 12 10-15,0 5 1 16,0 4 0-16,8 4-2 16,5 3 2-16,-4-4 3 15,-3 0-2-15,-2-8 0 16,-4-4 3-16,0-6-2 16,0-4 6-16,-3-1 2 15,-10 0 0-15,-5 5 1 16,-6 1-11-16,3-3-46 15,3-9-149-15</inkml:trace>
  <inkml:trace contextRef="#ctx0" brushRef="#br0" timeOffset="4955.07">17035 2967 516 0,'0'0'174'0,"0"0"-33"15,0 0-80-15,0 0-40 16,0 0-21-16,0 0-5 16,-14-12-112-16,14 24-8 15,1-4-38-15</inkml:trace>
  <inkml:trace contextRef="#ctx0" brushRef="#br0" timeOffset="5764.14">16957 3021 185 0,'0'0'81'0,"0"0"-4"16,0 0-24-16,0 0-3 16,0 0-41-16,23-73-8 15,-2 47 2-15,0-7-1 16,2-3 4-16,-4-2 16 16,-4 2 25-16,-2 4-15 15,-2 9-19-15,-5 9-1 16,-3 9-8-16,-2 4-4 15,1 1-1-15,-1 0-49 0,2 0 40 16,-1 8 10 0,0 4 0-16,-2 2 3 0,0 7 3 15,0 2 8-15,-11 5 0 16,-1 6-7-16,-1 2 0 16,2 1 0-16,2-4-5 15,6-2-2-15,1-3 1 16,2-6-1-16,-2-8 2 15,2-3-2-15,0-7 0 16,-2-1 1-16,1-2 7 16,-1-1 22-16,-4 3 12 15,-6 0-28-15,0 3-14 0,-3 2-1 16,1-2-3-16,4 2-29 16,4 1-31-16,3 0 0 15,3-4-75-15,0-2-130 16</inkml:trace>
  <inkml:trace contextRef="#ctx0" brushRef="#br0" timeOffset="5937.39">17007 3180 500 0,'0'0'99'0,"0"0"19"16,0 0-22-16,0 0-39 15,0 0-37-15,0 0-20 16,0-29-98-16,6 29-28 0,11 0-29 16</inkml:trace>
  <inkml:trace contextRef="#ctx0" brushRef="#br0" timeOffset="6545.14">14530 3903 245 0,'0'0'69'16,"0"0"-53"-16,0 0-12 15,92 0 31-15,-19-11 31 16,14 1-3-16,20-5-10 15,22-2 7-15,17-2-25 16,19-5-19-16,13-4-12 16,-1 1-4-16,-4 0 1 15,-21 4 2-15,-22 5-3 16,-23 1 0-16,-26 5 1 16,-20 2-1-16,-21 3 2 0,-21 4-2 15,-13 0 0-15,-6 2 36 16,0 1 35-16,-12 0-71 15,-17 10-129-15,-2 6-81 16</inkml:trace>
  <inkml:trace contextRef="#ctx0" brushRef="#br0" timeOffset="6712.77">16789 3724 184 0,'0'0'549'0,"0"0"-525"16,0 0-24-16,0 0-261 15,0 0 3-15</inkml:trace>
  <inkml:trace contextRef="#ctx0" brushRef="#br0" timeOffset="14634.09">18763 2853 156 0,'0'0'136'0,"0"0"-68"16,0 0-36-16,0 0 18 15,0 0-19-15,0 0 10 16,0 0-9-16,-10-40 15 16,8 35-13-16,-1-1-10 15,0 0 6-15,0 3 4 16,3-1-18-16,0 3 3 0,0 1-15 16,0-2-4-16,11 1-5 15,10-2 2-15,8 1 3 16,-2 1 0-16,0 1-1 15,-1 0 0-15,-3 0-1 16,-1 1 2-16,-2 12-1 16,-7 3-3-16,-5 8-17 15,-8 6 5-15,-3 4 11 16,-25 3-5-16,-8 2 4 16,-5-3-2-16,4-3-5 15,7-8-3-15,5-3 11 16,6-8 5-16,8-7 0 15,6 0 0-15,1-6-1 0,4-1 0 16,0 0-6 0,0 0-4-16,7 0 11 0,15 0 3 15,11-9 11-15,9-7-5 16,9 0-4-16,9-2-5 16,8-2-73-16,4-4-93 15</inkml:trace>
  <inkml:trace contextRef="#ctx0" brushRef="#br0" timeOffset="15067.15">19282 2706 560 0,'0'0'54'0,"0"0"-54"15,0 0-19-15,0 0 6 16,0 0 13-16,0 0 0 16,6 51 0-16,1-31 1 15,7 1-1-15,-2-1 2 16,1 0 0-16,2-5-1 16,-3 0-1-16,-2-3 0 15,-5-4 0-15,1-2 1 16,-6-3-1-16,0-3 0 15,0 1 1-15,0 1 1 16,0 0-2-16,0 4 2 0,-6 0 1 16,-4 5 0-16,2 1-2 15,-1-1-1-15,1 1 1 16,0 1-1-16,3-3 1 16,1-4-2-16,1-3 3 15,0-1-2-15,-5 1 4 16,-5-2-1-16,-2 2 2 15,-3-1-5-15,4-1-1 16,6 1-40-16,3-2-50 16,5 0-91-16</inkml:trace>
  <inkml:trace contextRef="#ctx0" brushRef="#br0" timeOffset="15350.74">19349 2706 442 0,'0'0'53'0,"0"0"-6"16,0 0-45-16,0 0 0 15,85-26 1-15,-52 20 8 0,4-1 18 16,-1 3-10 0,-2 1-14-16,-4 3-4 0,-3 0-1 15,-6 0-52-15,-9 0-109 16,-12 0-215-16</inkml:trace>
  <inkml:trace contextRef="#ctx0" brushRef="#br0" timeOffset="15851.78">19892 2755 515 0,'0'0'180'0,"0"0"-144"15,0 0-36-15,0 0-30 16,0 0 29-16,0 77 1 15,-4-43 1-15,3 0-1 16,1 0 0-16,0-3 0 16,16-8-2-16,4-8-28 15,0-13 28-15,-1-2 2 16,-2-4 7-16,-1-16 28 16,0-2-15-16,-2-3-9 15,-5 5 14-15,-4 4-9 16,-3 7 6-16,-2 5-21 0,0 4-1 15,0 0-1 1,2 0-46-16,2 3-17 0,4 9 61 16,1 5 3-16,2 3 0 15,5-1-1-15,2 0-1 16,2-2-3-16,0-5 4 16,2-10-13-16,-4-2 14 15,-2-1 0-15,-1-17 12 16,0-6 21-16,-4-5 11 15,-4-3-31-15,-6 3 8 16,-1 0-5-16,0 8-1 16,0 7-15-16,0 5 0 15,0 9-41-15,0 0-89 16,0 2-182-16,6 9 124 0</inkml:trace>
  <inkml:trace contextRef="#ctx0" brushRef="#br0" timeOffset="17383.19">20372 2907 448 0,'0'0'148'0,"0"0"-98"15,0 0-17-15,0 0-18 16,0 0-10-16,0 0-3 16,54-82 1-16,-44 67-1 15,-2 1 3-15,-4 0 20 16,-4 1 15-16,0 4-14 15,0 1-8-15,-9 2-18 0,-2 6-2 16,0 0-14 0,0 3-6-16,-2 15 3 0,3 4 12 15,2 5 3-15,5 3-1 16,3-1 1-16,2 1-16 16,20-7-9-16,17-9-28 15,9-10 30-15,9-4 19 16,4-7-23-16,-5-15-29 15,-12-1-7-15,-9-5 17 16,-17 0 50-16,-15-1 16 16,-3 1 44-16,-9-1 6 15,-16 4-51-15,0 5 28 0,6 7 6 16,6 8 5 0,7 5-47-16,2 7-7 0,-4 18-15 15,4 9 15-15,1 2 0 16,3 3-1-16,4-3 1 15,17-4-1-15,8-8 1 16,5-9 0-16,7-14 0 16,3-1 1-16,2-19 3 15,-4-12-1-15,-3-13-2 16,-8-4 0-16,-9-2 0 16,-11-2 0-16,-11 1 5 15,-3 0-5-15,-18 7 1 16,1 9 44-16,7 15 12 15,6 11-32-15,5 6-23 16,2 3-3-16,-1 14-27 0,-2 17-4 16,-2 12 30-16,-1 12 1 15,4 8 0-15,2 0 0 16,0 0 0-16,0-8 1 16,8-9-1-16,1-9 2 15,1-7-2-15,1-10-3 16,-2-9-20-16,4-11-22 15,4 0 30-15,4-15-2 16,-1-10-104-16,-3-3 21 16,-9-2 76-16,-8 1 24 15,0 3 14-15,0 6 12 16,0 4 39-16,0 6 10 0,0 5-39 16,0 2-16-16,0 3-12 15,0 0-8-15,0 0-5 16,0 0-18-16,0 0-1 15,0 5 24-15,4 3 0 16,-3-1-2-16,-1 0 2 16,0-1 0-16,0-2 0 15,0 0 2-15,0 0-2 16,0-1 0-16,0 0 1 16,0 0-1-16,0-3 1 15,0 3 4-15,0-1-3 16,0 0-2-16,0 0 0 15,0-1 2-15,-1 0-2 16,1 0 0-16,0-1-1 16,0 0 1-16,0 0 0 0,0 0 5 15,0 0 6-15,0 0 43 16,0 0 15-16,0 0-23 16,0 0-24-16,0-2-22 15,3-5-24-15,12-5-34 16,6-2-19-16,4-2 47 15,-5 1 4-15,0 1 0 16,-5 2 20-16,-3-3 6 16,-6 3 6-16,-1 2 9 15,-5-2 31-15,0 5 15 16,0 2-1-16,0 1-27 16,0 4-12-16,0 0-21 0,0 0-11 15,-8 7-24-15,-7 10 27 16,-1 8 7-16,-3 1 1 15,-1 5 0-15,2-1-1 16,0 0-1-16,8-2 2 16,6-5-26-16,4-4-4 15,0-5-3-15,23-5 4 16,11-7 7-16,9-2-5 16,10-10-10-16,5-13-27 15,0-7-9-15,-1-4-23 16,-2-2 29-16,-7 0 67 15,-9-1 32-15,-9 1 49 16,-11 0 5-16,-12 2-9 0,-3 6-9 16,-4 7-45-16,0 6 17 15,0 9-8-15,0 3-27 16,0 3-5-16,-5 2-28 16,-4 20-27-16,-3 8 54 15,3 8 1-15,2 4-1 16,3-2 1-16,4-6 0 15,0-7 0-15,0-10 2 16,0-4-2-16,0-9 4 16,0 0 3-16,0-4 0 15,0 1 4-15,0 5 9 16,-19 4-12-16,-9 5-8 0,-8 4-35 16,2-4-80-16,7-6-135 15</inkml:trace>
  <inkml:trace contextRef="#ctx0" brushRef="#br0" timeOffset="17523.21">21521 2945 295 0,'0'0'287'15,"0"0"-158"-15,0 0-19 16,0 0-53-16,0 0-44 16,0 0-13-16,0 0-52 15,-7-14-72-15,-9 27 65 16,-6-2-75-16,0-6-252 15</inkml:trace>
  <inkml:trace contextRef="#ctx0" brushRef="#br0" timeOffset="18066.16">18837 3506 213 0,'0'0'68'0,"0"0"-21"15,85-22 2-15,-40 14 9 16,15 0-4-16,18-1 15 15,28-3-20-15,29-2-12 16,32 1-8-16,24 2-15 16,8 1-11-16,2 0-1 0,-12-1-2 15,-11 0-17-15,-23-4-17 16,-24 1 18-16,-26 0 12 16,-28 2 4-16,-28 4 1 15,-24-2 0-15,-14 2 13 16,-11 4 68-16,0-1-60 15,-3 5-22-15,-22 0-75 16,-6 11-131-16,-2 0-168 16</inkml:trace>
  <inkml:trace contextRef="#ctx0" brushRef="#br0" timeOffset="18215.19">21178 3335 717 0,'0'0'50'16,"0"0"18"-16,0 0-68 16,0 0-44-16,0 0-215 15,0 0 103-15,-32 6-151 16</inkml:trace>
  <inkml:trace contextRef="#ctx0" brushRef="#br0" timeOffset="20328.05">18174 2766 370 0,'0'0'51'15,"0"0"52"-15,0 0-103 0,0 0-5 16,0 0 5 0,0 0 5-16,43 117 6 0,-31-52 3 15,-6 12 0-15,0 4-2 16,-3-4-5-16,0-6-2 16,-2-13-4-16,-1-12 0 15,0-15 2-15,0-12-3 16,0-11 3-16,0-8 9 15,-4 0 76-15,-1-17-51 16,5-15-37-16,0-11-62 16,17-10-39-16,9-8 33 15,0-5-32-15,-5-2-7 0,-6 1 30 16,-12 4 42 0,-3 2 35-16,-9 6 67 0,-20 2-50 15,-9 5 32-15,-1 7 10 16,-3 6 7-16,2 8-25 15,7 7-6-15,10 7-2 16,12 5-14-16,6 4 3 16,5 2 16-16,0 1-34 15,14-1-2-15,21-3-2 16,13 1 2-16,12-1 0 16,4 2 1-16,2 0-1 15,-1 3-1-15,-2 0 0 16,5 0 0-16,4 0-1 0,10 3 2 15,9 0-2 1,12-3 0-16,12 0-3 0,6 0-4 16,4-15-15-16,-1-2 10 15,-8-3 3-15,-7 3 9 16,-14 2 0-16,-8 4 0 16,-10 2-1-16,-3 4 1 15,-3 3 0-15,8 1-15 16,5-1-3-16,7-1 6 15,1 0 8-15,2 0 0 16,2 2 2-16,-2 0 2 16,0 1 0-16,-3 0 0 15,-3 0 0-15,-4 5 0 16,-2 4 0-16,2-1-1 0,-3-3-6 16,-3-2-4-16,-3-3 0 15,-3 0 11-15,-11 0 2 16,-10 0-2-16,-15-5 2 15,-9 1 0-15,-7-1 2 16,-6 2 2-16,-4 1-5 16,-2 1 1-16,-5 1 9 15,-3 0 13-15,3 0 0 16,1 0-24-16,4 0 0 16,6 0-1-16,6 6 1 15,4 2-1-15,4-5 1 16,-3 0 0-16,-5-1 0 15,-12-2 1-15,-3 0-1 0,-3 0 1 16,-2 0 35 0,0 0-11-16,0 0-20 0,0 0-3 15,0 0 2-15,0 0 9 16,0 0-1-16,0 0 1 16,0 0 12-16,0 0-9 15,0 0-14-15,0 0-2 16,0 0-3-16,0 6-7 15,0 3 9-15,3 8 0 16,0 5 1-16,1 9 0 16,4 12 0-16,-1 13 0 15,1 12-1-15,1 7 1 16,-1 9 0-16,0 3 0 16,-3 5 1-16,4 0 0 0,-1-1-1 15,-2-2 0-15,-3-10-1 16,-1-13 2-16,-2-12-2 15,0-17 2-15,0-12-2 16,-8-12 2-16,4-6-1 16,-3-5 0-16,1-2 10 15,-4 0 21-15,-3-2-17 16,-3-9-6-16,-1-5 7 16,0 2 6-16,2 0-11 15,-1 0 3-15,0 0-1 16,1 2-10-16,-7 2-2 15,-8 3-3-15,-16 2-3 16,-26 5-9-16,-31 0-5 0,-32 0-25 16,-31 10-11-16,-22 5 16 15,-10 2 11-15,11 2-4 16,27 0 33-16,38 1 2 16,39-1 1-16,28 1-3 15,17-5-2-15,13-1-1 16,6-5-22-16,10-2 2 15,4-5 22-15,3-1 0 16,2-1-1-16,0 0-74 16,7 0-98-16,6 0-115 15</inkml:trace>
  <inkml:trace contextRef="#ctx0" brushRef="#br0" timeOffset="29806.04">17239 2564 188 0,'0'0'49'15,"0"0"0"-15,0 0 5 16,0 0-7-16,0 0 18 15,0 0-30-15,0 0 51 16,-38-61-16-16,34 53-19 16,2-3-13-16,1 5-15 15,-1 3 33-15,2 1-53 16,-1 2 0-16,1 0-3 16,0 0-7-16,0 0-12 0,0 16-35 15,0 10 47-15,0 14 7 16,6 11 0-16,4 13-1 15,3 10-1-15,0 7 2 16,-4 1 0-16,-3-4 0 16,-2-4 0-16,-3-8-1 15,1-6 1-15,-2-11 0 16,3-8 0-16,0-11 0 16,0-11 0-16,0-5 1 15,-3-9-1-15,3-3 2 16,1-2 1-16,2 0 11 15,6-4 8-15,6-10-22 16,0-4-101-16,-6 0-151 16</inkml:trace>
  <inkml:trace contextRef="#ctx0" brushRef="#br0" timeOffset="31755.07">13086 2651 29 0,'0'0'302'0,"0"0"-276"16,0 0 1-16,0 0 19 15,0 0-42-15,0 0-4 16,4-27-6-16,-4 27 5 16,0 0 1-16,2 0-8 0,1 10 8 15,3 13 0-15,-2 14 3 16,2 19 3-16,2 13-1 16,-2 17-1-16,4 4 2 15,7 11-2-15,8 2-1 16,6 0-3-16,6-2 2 15,7-6 0-15,2-8-1 16,-1-13 0-16,-2-15 2 16,-4-13 0-16,-8-10-2 15,-3-9 1-15,-5-5 0 16,-4-4-1-16,-1-2 0 16,-3-4 0-16,1-2 1 15,0-6-1-15,0 1 4 0,9-5 4 16,5 0 0-16,10 0 1 15,15-8-9-15,19-2 0 16,17-1-1-16,23-5 0 16,28-3-20-16,18-1 2 15,19-5 18-15,5 0 4 16,3 2 5-16,-3 1 8 16,-1 0-5-16,-2 2-2 15,-6 4-1-15,-11 3-6 16,-11 4 2-16,-18 6-2 15,-15 1 6-15,-14 2-5 16,-12 0 6-16,-11 0-5 16,-17 0-5-16,-11 2 2 0,-16-2-2 15,-12 0 2-15,-7 0 11 16,-7 0 36-16,-5-7 4 16,-3 0 16-16,-2 1-33 15,-2 3-20-15,-1 2-16 16,2-1 0-16,-2 1-7 15,0 0-3-15,0-2 0 16,0 3 0-16,0 0 8 16,1 0-2-16,2 0 1 15,2 0-12-15,5 0 4 16,2 0-46-16,2 0-8 16,2 0-23-16,-2 3 3 15,-1-3 21-15,-3 0-39 0,-4 0 66 16,0 0 37-16,-5-3 15 15,-1 0 43-15,0-3 62 16,0-1-33-16,0 3-34 16,0-1 9-16,0 4-32 15,0-2-1-15,0 0-3 16,0 2 18-16,0 1-9 16,0-1-15-16,0 1-18 15,0 0-2-15,0 0-1 16,0 0 0-16,0 0 1 15,0 0 0-15,0 0 2 16,0-2-2-16,0 2-3 0,0-1 0 16,0 1 3-1,0-2 2-15,0 0 0 0,2 0-2 16,-1-1 1 0,1 3-1-16,0 0 0 0,-1 0-5 15,2 0-1-15,6-4 3 16,7 3 3-16,7-2 0 15,6 0-1-15,7-1-12 16,4-5 7-16,7-3-4 16,-2-4 7-16,-1-1 2 15,-5 2 2-15,-6 2 0 16,-10 3 1-16,-7 4 0 0,-6 3-1 16,-7 3 0-1,-3 0 0-15,0 0 3 16,0 0 1-16,0 0 8 0,0 0-3 15,0 0-4-15,0 0-6 16,0 0-5-16,0 0-3 16,0 0-12-16,0 0-1 15,0 0 10-15,0 0 7 16,0 0 4-16,0 0 0 16,0 0 1-16,0 0 2 15,0 0-2-15,0 0 2 16,0 0 0-16,0 0 10 15,0 0 1-15,0 0-8 16,0 0-6-16,0 0 0 16,0 0 0-16,0 0-1 15,0 0 1-15,0 0 0 0,0 0 0 16,0 0 1-16,0 0-1 16,0 0 0-16,0 0-32 15,0-8-224-15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6:56.273"/>
    </inkml:context>
    <inkml:brush xml:id="br0">
      <inkml:brushProperty name="width" value="0.05292" units="cm"/>
      <inkml:brushProperty name="height" value="0.05292" units="cm"/>
      <inkml:brushProperty name="color" value="#FF0000"/>
    </inkml:brush>
  </inkml:definitions>
  <inkml:trace contextRef="#ctx0" brushRef="#br0">500 5196 191 0,'0'0'108'0,"0"0"-38"15,0 0-10 1,0 0-8-16,0 0-6 0,0 0-32 15,0 0-9-15,0-17 18 16,0 11-6-16,0-4 55 16,-3 1-34-16,-2 1-17 15,2 0-4-15,-2 1 1 16,2 0-3-16,-2-2-11 16,4 5 8-16,-2 0 0 15,3-1-3-15,0 4 4 16,0-1-11-16,-2 2 5 15,2 0-4-15,0 0-2 16,0 0 2-16,0 0-3 16,0 0 0-16,0 0-7 0,0 5-11 15,2 12 7-15,11 7 7 16,4 6 4-16,6 5 2 16,-3 1-2-16,2-3 0 15,-3-8 0-15,-3-9 0 16,0-5 1-16,-6-7 3 15,-2-4-3-15,9 0 4 16,9-24 5-16,11-18 3 16,11-16-8-16,3-5-3 15,-2-1 1-15,-3 3 0 16,-6 9 0-16,-8 4-1 16,-7 9 11-16,-5 8-7 15,-7 9-4-15,-4 8 2 0,-6 7-3 16,-1 6-1-16,-2 1-3 15,4 0-24-15,3 0-11 16,-1 2 14-16,2 8-41 16,1 0 0-16,4 0-41 15,-4-1-37-15,-3 4-93 16</inkml:trace>
  <inkml:trace contextRef="#ctx0" brushRef="#br0" timeOffset="148.67">1044 4986 314 0,'0'0'125'0,"0"0"-35"0,0 0-20 16,0 0-2-1,0 0-41-15,0 0-27 0,-3 0-8 16,3 5-137-16,9 0 36 16,-1-1-106-16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7:27.357"/>
    </inkml:context>
    <inkml:brush xml:id="br0">
      <inkml:brushProperty name="width" value="0.05292" units="cm"/>
      <inkml:brushProperty name="height" value="0.05292" units="cm"/>
      <inkml:brushProperty name="color" value="#FF0000"/>
    </inkml:brush>
  </inkml:definitions>
  <inkml:trace contextRef="#ctx0" brushRef="#br0">589 5320 161 0,'0'0'64'16,"0"0"18"-16,0 0-46 15,0 0 21-15,0 0-16 16,0 0-6-16,0 0 3 16,-4-80 20-16,4 68-37 15,0 0 16-15,0 0 12 16,0-1 2-16,-2 4-19 15,1 0-15-15,-1 2 6 16,2 1-8-16,0 1-3 0,0 4 4 16,0 1 1-16,0 0-7 15,-1 0-1-15,1 0-7 16,0 0-2-16,0 0-5 16,0 0-4-16,0 1-6 15,0 11 6-15,0 5 9 16,9 0 0-16,0 3 1 15,0 0-1-15,1-4 0 16,-1-2 0-16,2-2 1 16,-1-4-1-16,-4-5 0 0,0 0 1 15,-1 0-1 1,-1-3 0-16,6 0 2 0,1 0-1 16,7-3 2-16,4-15 5 15,7-11-5-15,6-8 2 16,1-8-1-16,3-2 0 15,-3 4-1-15,-3 2-1 16,-5 7 1-16,-4 6-3 16,-8 7 2-16,-4 9 0 15,-9 3 1-15,-3 6-2 16,3 3-1-16,-3 0-3 16,0 0 2-16,0 0-3 15,0 0-11-15,0 0-42 16,5 0-67-16,-2 7 80 15,4 3-76-15,-3-4-101 0</inkml:trace>
  <inkml:trace contextRef="#ctx0" brushRef="#br0" timeOffset="169.88">1114 5039 498 0,'0'0'63'0,"0"0"10"16,0 0-36-16,0 0-7 16,0 0-30-16,0 0-63 15,11 21-24-15,4-8-3 0,-3-8-168 16</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8:37.814"/>
    </inkml:context>
    <inkml:brush xml:id="br0">
      <inkml:brushProperty name="width" value="0.05292" units="cm"/>
      <inkml:brushProperty name="height" value="0.05292" units="cm"/>
      <inkml:brushProperty name="color" value="#FF0000"/>
    </inkml:brush>
  </inkml:definitions>
  <inkml:trace contextRef="#ctx0" brushRef="#br0">10180 5511 5 0,'0'0'17'0,"0"0"-10"16,0 0-2-16,0 0 20 15,0 0 7-15,0 0-4 16,0 0 4-16,75-19 12 15,-63 18 12-15,-3-3-22 16,-3 3 1-16,-2-1 0 16,-2 0-1-16,0-2 16 15,-2 1-9-15,3-2-16 16,-3 2-17-16,0-2-3 16,0 4-5-16,0-1-3 15,0 2-31-15,-7 0-71 16</inkml:trace>
  <inkml:trace contextRef="#ctx0" brushRef="#br0" timeOffset="1255.56">9869 5538 37 0,'0'0'191'16,"0"0"-136"-16,0 0-49 15,0 0 41-15,0 0-8 16,0 0 12-16,-6-13 24 16,6 9-42-16,1 1-13 15,14 2-12-15,9-2-4 16,4 0 0-16,5 1 3 0,6-1 2 15,1 1-3-15,6 2-2 16,2 0-1-16,7 0 2 16,3 0 1-16,5 0-5 15,6 0-2-15,5 0 4 16,7 0-3-16,1 0 1 16,0 0-1-16,-2 0 0 15,-5 2-3-15,-1 5 5 16,-5 3-2-16,0-2 0 15,-5 1 0-15,0-2-2 16,0-2 0-16,5-3 2 16,7-2 1-16,6 0-1 15,7 0-1-15,10 0 1 0,10 0 1 16,3-4-1-16,9-1-2 16,-4 2 2-16,-3-2 0 15,-8-1 0-15,-4 0 3 16,-2-3-1-16,2 1 1 15,5-2-3-15,5-2 0 16,0 2 1-16,4 1-1 16,1-2-1-16,-1 3 1 15,-8 2 0-15,-9 0 0 16,-10 4 0-16,-11-1 1 16,-5 1 0-16,-7 1-1 15,-3-2 0-15,-2 2-1 16,-1 0 0-16,-1-3-1 15,-4-1 2-15,1 0 0 0,0 0 1 16,-1 0 0-16,2-2-1 16,0 2 0-16,0 1 0 15,3 4 0-15,3 0-3 16,-2 0-3-16,1 0 5 16,0 0-2-16,-2 0 2 15,-2 0 1-15,2 0 0 16,1 0 1-16,6 0-2 15,5 0 1-15,4 0 0 16,0 0-1-16,0-1-5 16,-3-3-3-16,0 1-7 15,-1 0 14-15,-2 0 4 0,-2 0-2 16,-3 0 2-16,-4 1 1 16,-1 2 4-1,-5 0-2-15,-3 0 2 0,-2 0-6 16,-7 0 3-16,1 0 4 15,-7 0 7-15,1 0-1 16,3-2-4-16,2-1-10 16,5 2 2-16,0-1-2 15,4-1 1-15,-4 2-2 16,-2-2 4-16,-4 3-4 16,-8-2 2-16,-3 2-1 15,-1 0 0-15,-3 0 0 16,0 0-2-16,-3 0 2 0,-5 0 1 15,-5 0-1-15,-7 0 0 16,-1 0 3-16,-3 0-3 16,-3 0 11-16,0 0 25 15,0 0 12-15,0 0-7 16,0 0-27-16,0 0-14 16,-7 0-40-16,-10 2-100 15,-5 4-11-15,1-3-189 16</inkml:trace>
  <inkml:trace contextRef="#ctx0" brushRef="#br0" timeOffset="3670.8">16061 6767 247 0,'0'0'124'15,"0"0"-61"-15,0 0-11 16,0 0 13-16,0 0-40 0,0 0 15 15,0 0 1 1,5-3 1-16,-5 3-2 0,0 0-3 16,0 0-20-16,0-1-6 15,0 1-4-15,0 0-5 16,4-1-2-16,7 1-5 16,10 0 0-16,10 0-5 15,11 0 10-15,13 0 0 16,18 0 1-16,15 0 0 15,20 0-1-15,14 0 0 16,8-5-1-16,-1-6 1 16,-8 3 0-16,-16-2-1 0,-17 0 1 15,-18 2 0-15,-16-3 3 16,-17 6-1-16,-16 1 6 16,-14 2 4-16,-5 2-8 15,-2 0-4-15,0 0 0 16,0 0-36-16,-9 0-51 15,-12 11-22-15,-3 1-35 16,6-7-195-16</inkml:trace>
  <inkml:trace contextRef="#ctx0" brushRef="#br0" timeOffset="8082.57">11339 7827 420 0,'0'0'69'0,"0"0"10"15,0 0-36-15,0 0-8 16,0 0-16-16,0 0-13 16,-10-20-2-16,8 20 8 15,2 0 3-15,0 0-10 16,0 0-5-16,0 0-7 16,14 0 1-16,17-4 6 15,17 1 3-15,14-1-1 16,18-2 6-16,27-1 3 0,26 2 1 15,22-2-8-15,22 2 3 16,4 0-7-16,3 5 1 16,0-1 1-16,3-2-2 15,-6-2-2-15,-12-2 1 16,-15 2-3-16,-26 0 3 16,-19-2-2-16,-21 3 3 15,-18-2 0-15,-12-1 3 16,-14 3-1-16,-15 0 0 15,-12 3-1-15,-11-1-1 16,-6 2 0-16,0 0-1 16,-5 0 0-16,-22 11-67 0,-8 10-81 15,-3-4-96-15</inkml:trace>
  <inkml:trace contextRef="#ctx0" brushRef="#br0" timeOffset="8259.89">14119 7742 783 0,'0'0'12'0,"0"0"31"16,0 0-36-16,0 0-7 15,0 0-151-15,0 0-44 16,12-31-81-16</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9:23.160"/>
    </inkml:context>
    <inkml:brush xml:id="br0">
      <inkml:brushProperty name="width" value="0.05292" units="cm"/>
      <inkml:brushProperty name="height" value="0.05292" units="cm"/>
      <inkml:brushProperty name="color" value="#FF0000"/>
    </inkml:brush>
  </inkml:definitions>
  <inkml:trace contextRef="#ctx0" brushRef="#br0">11135 5084 384 0,'0'0'90'0,"0"0"-32"16,0 0-28-16,0 0 12 16,0 0-17-16,0 0-12 15,0 0 1-15,0 8 5 16,0-8-1-16,0 0-3 16,0 0-2-16,0 0 14 15,0 0-3-15,0 0-13 16,0 0-1-16,0 0-5 0,0 0-1 15,0 0 0-15,0 0 4 16,0 0 5-16,0 0 2 16,0-5 4-16,0-4-17 15,2-3-2-15,-1-1 5 16,-1 2-4-16,0 1 1 16,0 1-2-16,0 3 4 15,0 1 7-15,0 2 6 16,0 2-3-16,0 1-6 15,0 0-4-15,0 0-4 16,0 0-1-16,0 0-3 16,0 0-5-16,6 9-3 0,0 13 12 15,3 7 0-15,0 5 2 16,1 2-2-16,-1-6 0 16,2-4 0-16,2-7 0 15,-1-5 0-15,0-9 1 16,9-4 0-16,10-1 2 15,14-13 4-15,11-17 1 16,13-7-7-16,4-7-1 16,8-5 2-16,4 1-2 15,1 0 0-15,-4 6-1 16,-9 4 1-16,-15 9 2 16,-14 2 0-16,-14 9-1 15,-11 8 0-15,-10 5 4 16,-4 2-3-16,-4 3 0 15,-1 0-2-15,0 0-1 0,0 0-1 16,0 0-8-16,0 0-6 16,0 0-23-16,0 1-27 15,-3 15-82-15,-9 0 61 16,-7-3-180-16</inkml:trace>
  <inkml:trace contextRef="#ctx0" brushRef="#br0" timeOffset="183.27">12167 4922 595 0,'0'0'94'0,"0"0"9"0,0 0-70 15,0 0-33-15,0 0-3 16,0 0-157-16,0 14-60 15,0-8-18-15</inkml:trace>
  <inkml:trace contextRef="#ctx0" brushRef="#br0" timeOffset="6858.8">17343 2912 280 0,'0'0'40'0,"0"0"16"0,0 0 1 15,0 0-1-15,33-90-7 16,-31 67-12-16,2-4 30 16,-4-2-9-16,0 0-8 15,0 3-23-15,-4 1-10 16,-4 6-3-16,-6 2-11 16,1 2-3-16,-8 2-3 15,-3 2-2-15,-7 4-4 16,-11 2-2-16,-13 2 4 15,-14 3-19-15,-13 0 22 16,-11 8-10-16,-5 9 4 16,-5 5 10-16,2 6 0 15,4 4 0-15,7 1-4 16,13 1 7-16,16 3-6 0,18 1 0 16,10 2-1-16,9 3 1 15,7 0-1-15,6 7 1 16,8 2 2-16,3 2-6 15,7 1-5-15,18-4-3 16,10-7 2-16,4-7-13 16,5-7-4-16,3-10 5 15,0-3 8-15,-4-4-2 16,-10-3 19-16,-7 1 0 16,-12 3-1-16,-7 5-5 15,-4 6-4-15,-3 9 6 16,0 11 4-16,-17 10 0 15,-5 10 0-15,-4 13 3 0,1 3 1 16,2 6-1-16,7-6 0 16,12-7 0-16,4-7-2 15,15-11 2-15,22-11-2 16,8-6 4-16,8-8-5 16,7-8 1-16,6-9-1 15,4-3-6-15,4-5 2 16,-1-2-1-16,3-3 0 15,-3-1-4-15,-1 0 4 16,-5 0-8-16,-7-1-26 0,-11-9-25 16,-4-4-27-1,-9-9-16-15,-5-9-56 0</inkml:trace>
  <inkml:trace contextRef="#ctx0" brushRef="#br0" timeOffset="7475.63">17482 2844 104 0,'0'0'28'0,"102"-46"56"16,-42 19-44-16,0 2 5 16,-6 0 0-16,-5 5 9 15,-7 1-7-15,-8 5-12 16,-10 3-5-16,-6 5-6 16,-8 6-18-16,0 0-6 15,-1 12-7-15,-1 17 1 16,-3 12-1-16,-5 11 5 15,0 7 0-15,0 5 0 16,-7 0 1-16,4-5 1 16,3-1 1-16,0-5-1 0,13-2-1 15,9-2 1 1,3-3-1-16,2-4 1 0,0-1 0 16,-1-2 1-16,-6 7-1 15,-1 4 1-15,-5 8-1 16,-4 3 2-16,-10 4-2 15,0 0 0-15,-11 2-13 16,-12-3-10-16,-4-4 8 16,2-8 13-16,-1-12-1 15,4-4 1-15,-1-8 2 16,1-4 1-16,-3-4 4 16,-2 0 16-16,-3-4-5 15,-3-1 7-15,-3 3-9 0,1-3-6 16,0 1-1-1,7 1-1-15,4 0-6 0,7 2 0 16,1 1-26-16,5-1-55 16,0-5-84-16</inkml:trace>
  <inkml:trace contextRef="#ctx0" brushRef="#br0" timeOffset="9489.71">20196 3035 277 0,'0'0'10'0,"0"0"5"16,0 0-12-16,0 0-3 15,-107-5 7-15,71 5 7 16,-3 8 20-16,-2 4 2 16,3 0-9-16,9 5-4 15,1 2-21-15,8 6 2 16,3 3-2-16,4 6-1 16,1 7 0-16,8-1 2 15,4 4-3-15,0-4 1 16,22-6-2-16,9-5 3 0,8-6-3 15,1-3 4-15,5-1 7 16,-2 2-10-16,-1 0 1 16,-11 1 1-16,-11 1-2 15,-16-3-3-15,-4 7-9 16,-13-1 12-16,-12 3 4 16,-8 7 1-16,0 2-2 15,1 3 3-15,3 0-4 16,6-2-1-16,8-6 2 15,8-2-3-15,7-9-3 16,0-6-7-16,21-7-34 16,16-9 3-16,9 0-4 15,10-8-3-15,9-13-97 16</inkml:trace>
  <inkml:trace contextRef="#ctx0" brushRef="#br0" timeOffset="9972.67">20334 3001 358 0,'0'0'155'0,"0"0"-150"15,0 0 8-15,0 0-9 16,0 0-1-16,83-34-1 16,-62 34-2-16,0 0 1 15,0 8-1-15,-2 4 0 16,-5 2-2-16,-4 3-1 16,-6 2-11-16,-4 0-1 15,0 5 4-15,0 3 11 16,-4 3-1-16,-3-1 2 15,1 1-1-15,6-2 0 16,0 0 0-16,0 2 0 16,0 2 2-16,3 9 1 15,8 10 3-15,0 11 5 0,-2 7-5 16,-4 0-4-16,-5-4-2 16,0-4 0-16,0-10-2 15,-9-13-2-15,-1-9 0 16,-1-7 2-16,-1-5 0 15,-6 0-1-15,-5 1 3 16,-7 1 0-16,-7 1-1 16,-5-2-87-16,0-10-128 15</inkml:trace>
  <inkml:trace contextRef="#ctx0" brushRef="#br0" timeOffset="10673.96">20095 2181 455 0,'0'0'67'15,"0"0"-37"-15,0 0 47 16,0 0-46-16,0 0-31 16,0 0-9-16,-46-17 2 15,38 30 4-15,-1 4-2 16,3 6 5-16,2 7-4 15,2 8 3-15,2 7 1 16,0 0-28-16,0-4-1 16,8-9-3-16,11-9-8 0,-1-10 8 15,5-7-28-15,0-4 60 16,-2-2 3-16,-4 0-1 16,-4-3 9-16,-9-2-2 15,-2 0 26-15,-2 2-35 16,0 3-80-16,-6 0-194 15</inkml:trace>
  <inkml:trace contextRef="#ctx0" brushRef="#br0" timeOffset="11175.94">20182 2087 429 0,'0'0'57'0,"0"0"-14"16,0 0-3-16,0 0-40 15,0 0-40-15,0 0 35 16,41-15 5-16,-7 21 7 16,4 0 3-16,-2 2-2 15,-4 2-2-15,-6 1-6 16,-7 2 0-16,-10-1-2 15,-7 5-11-15,-2-1-15 16,-3 2 2-16,-20 3 22 16,-3-1 3-16,-4-3 2 0,5-1 0 15,9-2 1-15,7 2-4 16,8-1 0-16,1 5 2 16,0 3-3-16,13-2 0 15,10-1 2-15,0-3 1 16,0 0 6-16,-4-4-5 15,-3-1 0-15,-9-1 0 16,-4-2-1-16,-3 1-4 16,-5 1 4-16,-17 5 6 15,-10 1-6-15,-7 0 4 16,0 0-2-16,-3-3 1 16,6 1-3-16,9-1 0 15,8-2 0-15,13-2-5 16,6-3-45-16,0-3-45 15,7-4-119-15</inkml:trace>
  <inkml:trace contextRef="#ctx0" brushRef="#br0" timeOffset="11326">20165 2607 488 0,'0'0'102'16,"0"0"-7"-16,0 0-66 15,0 0-29-15,0 0-89 16,0 0 27-16,-3 56-157 16</inkml:trace>
  <inkml:trace contextRef="#ctx0" brushRef="#br0" timeOffset="11910.96">20116 4500 541 0,'0'0'26'16,"0"0"-13"-16,0 0-13 15,0 0-1-15,0 0-2 16,0 0 3-16,-69 103 0 16,60-64 3-16,5-1-3 15,4-2 0-15,0-6 0 16,1-8-2-16,19-7 2 16,4-7-25-16,11-8-14 15,4 0-27-15,6-11-69 0,-8-8-41 16</inkml:trace>
  <inkml:trace contextRef="#ctx0" brushRef="#br0" timeOffset="12354.64">20119 4439 587 0,'0'0'76'0,"0"0"-24"16,0 0-52-16,0 0-3 15,101-25 1-15,-65 25 2 16,-2 0-1-16,-4 0 1 16,-3 0 0-16,-7 7-1 15,-7 3-14-15,-7 1-6 0,-6 1-3 16,0 4-3-16,-11 1 24 16,-14 3 3-16,3-2-7 15,-2 0 4-15,6-4-3 16,6-1 1-16,6 1 0 15,4-2-4-15,2 3 8 16,0 1-8-16,14 0 6 16,4 1-1-16,3-3 1 15,-2-3 3-15,-1-3 2 16,-6-2-2-16,-5-2 0 16,-4 3 0-16,-3 1-2 15,0 6 1-15,-16 5 1 16,-11 2 10-16,-4 3-6 0,-5 1 0 15,0-5-3-15,5-3-1 16,4 0-5-16,8-3-10 16,5-3-4-16,11-3-83 15,3-7-95-15</inkml:trace>
  <inkml:trace contextRef="#ctx0" brushRef="#br0" timeOffset="12513.31">20160 4913 296 0,'0'0'132'16,"0"0"-24"-16,0 0-2 0,0 0-31 15,0 0-60-15,0 0-15 16,-51-5-111-16,51 10-48 16,0-4-275-16</inkml:trace>
  <inkml:trace contextRef="#ctx0" brushRef="#br0" timeOffset="16905.79">18013 3304 186 0,'0'0'42'0,"0"0"-4"15,0 0-12-15,0 0 3 16,0 0 19-16,0 0-11 16,0 0 12-16,-5-3 10 15,5 1-18-15,0 2-20 16,0 0-21-16,0 0-21 15,5 0 17-15,11 0 4 16,8-2 1-16,7 1 1 16,6-1 3-16,10 2-5 15,7-3 1-15,11 1-2 0,4 1 3 16,7 1-4-16,3 0-1 16,3 0 3-16,1 0-2 15,1 0 10-15,0 0-8 16,2 0 0-16,-1 0-4 15,-3 0 4-15,-4 0 2 16,-1 0-2-16,-1 0 0 16,2-4-5-16,-2 2-12 15,-1 0 13-15,-1 2 4 16,-1 0 0-16,-3 0 5 16,-6 0-4-16,-6 0 10 15,-6 0-6-15,-3 0-2 16,-5 0 5-16,-6 4-3 15,-6-2-5-15,-9 1 0 0,-8 0 0 16,-9-1 0-16,-5-2-9 16,-1 2-29-16,0-1-4 15,0 4 12-15,0-2 10 16,4 1 2-16,-1 1-5 16,3 2-23-16,-1 0 25 15,-2 3-65-15,-3-4-43 16</inkml:trace>
  <inkml:trace contextRef="#ctx0" brushRef="#br0" timeOffset="18151.13">17923 3837 123 0,'0'0'39'0,"0"0"-28"16,0 0 3-16,0 0 19 16,0 0 3-16,0 0 1 0,67 0-16 15,-38 0 8-15,5-3-6 16,9-1 1-16,8-1-5 16,12 1-5-16,12 0-10 15,10 1-1-15,3 0-1 16,1-1-2-16,-6-1 1 15,-4 3 0-15,-3-4 1 16,2 3-2-16,4-4 3 16,0 2-3-16,1 0 0 15,1-3 0-15,-8-1-2 16,-2-1 2-16,-6 2 0 16,-7 1 0-16,-7 2 2 15,-5 3-1-15,2 2 0 0,-4 0 0 16,1 0 0-16,-2 0 1 15,-1 0 0-15,-5 0 3 16,-5 0 13-16,-3 0-3 16,-8 0-4-16,-1 0 9 15,-6 0-5-15,-1 0-2 16,-7 0-1-16,-4 0-5 16,-3 0 24-16,-2 0 24 15,0 0-2-15,0 0-34 16,0 0-19-16,4 0-4 15,4 0-38-15,5 0 41 16,2 0-6-16,4 2 4 16,4-2 1-16,-2 0 2 15,1 0 0-15,-1 0 0 0,-6 0 0 16,-3 0 0-16,-8 3 0 16,-4 2-19-16,0 2-138 15,-21 0 4-15</inkml:trace>
  <inkml:trace contextRef="#ctx0" brushRef="#br0" timeOffset="18308.36">19932 3816 421 0,'0'0'86'0,"0"0"44"15,0 0-70 1,0 0-60-16,0 0-49 0,0 0-225 15,0-5 0-15</inkml:trace>
  <inkml:trace contextRef="#ctx0" brushRef="#br0" timeOffset="21811.05">18669 3198 220 0,'0'0'32'0,"0"0"-1"16,0 0 13-16,0 0 7 16,0 0-25-16,0 0 4 15,0-7 18-15,0 7-11 0,0 0-24 16,-10 0-10-16,-11 0-3 16,-5 8 1-16,-1 7-2 15,2 5 2-15,4 5-2 16,5 4 1-16,2 4-3 15,7 4 3-15,7-3 2 16,0-1-1-16,12-4-2 16,15-7-7-16,4-5 0 15,3-7-1-15,-2-1 6 16,-5-4 2-16,-9 0 1 16,-8 0 1-16,-4 2-1 0,-6-1-11 15,0 5-3 1,0 2 11-16,-14 4 3 0,-6 4 1 15,-3 2 0-15,1 2 0 16,2 1-1-16,5-1 1 16,4 1-1-16,2-1 1 15,2 0-1-15,6-2 0 16,1-1 0-16,0-2-2 16,0-3-10-16,9-3-7 15,0-1-15-15,1-4 6 16,-4-2-7-16,0-4-23 15,-3-2-17-15,-3-1-46 16</inkml:trace>
  <inkml:trace contextRef="#ctx0" brushRef="#br0" timeOffset="22527.9">18996 3182 309 0,'0'0'140'16,"0"0"-40"-16,0 0-6 16,13-84-13-16,-13 77-51 15,0 3-6-15,0 4-22 16,0 0 3-16,0 0-5 16,0 2-14-16,-7 16-25 15,-7 13 38-15,-10 9 1 16,2 6 0-16,1 4 0 15,2-3 0-15,10-4 0 16,7-7-23-16,2-6 0 16,5-7-2-16,10-8 4 0,7-3-5 15,-4-5 8-15,-6-5 9 16,-5 1 9-16,-5-2 0 16,-2-1 2-16,0 3 21 15,0 1-14-15,0 2-9 16,-6 10 0-16,-8 4 0 15,-2 5 2-15,4 3-2 16,3-2 0-16,0 1 0 16,5-1-1-16,2 0 1 15,2-5-1-15,0-4-8 16,3-3 4-16,13-2-2 16,7 0-5-16,5 0 4 0,5 0-19 15,4 2-22-15,-2-1-40 16,-1-1-18-16,-6-1 38 15,-11 2 16-15,-10-3 4 16,-7 0 45-16,0-1 4 16,-16 1 28-16,-5-3 47 15,-6 4 11-15,-3-1-35 16,-4 1-26-16,3 1-18 16,6-1-7-16,8 0-7 15,9-7-140-15</inkml:trace>
  <inkml:trace contextRef="#ctx0" brushRef="#br0" timeOffset="23409.71">18854 3199 72 0,'0'0'260'0,"0"0"-159"0,0 0 15 16,0 0-50-16,0 0-37 16,0 0-29-16,-23-36-23 15,10 55 20-15,-1 4-1 16,-2 6 4-16,4 8 0 15,2 5 0-15,3 6-6 16,7 1 6-16,0 0-6 16,1-6-26-16,18-8-2 15,5-15-15-15,0-7 2 16,-4-8 42-16,-6-5 5 16,-9 0 4-16,-5 0 3 0,0 0 63 15,0 0 21 1,-8 0-64-16,-9 0-16 0,0 7-11 15,-3 6-2-15,4 4 1 16,2 0 0-16,6 4-1 16,2 3-1-16,6 1-9 15,0 0-8-15,0-2 2 16,7-2-8-16,7-1 2 16,2-3 6-16,2-5-1 15,0 1 5-15,-4-2 7 16,-3-3-8-16,-6-1 15 15,-5 0-17-15,0 0 0 16,-3 3 17-16,-15 2 3 16,-3 2 0-16,3 3-3 15,2-2 0-15,3 0-9 0,6-6-14 16,3 0-29-16,1-4-33 16,3 0 35-16,0-2 7 15,3-3 19-15,8 0-45 16</inkml:trace>
  <inkml:trace contextRef="#ctx0" brushRef="#br0" timeOffset="31152.7">21949 3534 390 0,'0'0'49'16,"0"0"-5"-16,0 0 1 0,0 0-28 16,0 0 0-1,0 0 51-15,0 0-39 0,15-66-21 16,1 57 0-16,2 0-1 16,6 5-7-16,4 0-1 15,5 4 0-15,3 0-1 16,0 14 1-16,-2 6 1 15,-4 6-8-15,-8 1-5 16,-9 1-8-16,-11 2 1 16,-2 1 1-16,-19 1 6 15,-14-1 13-15,-8 1 4 16,-3-3-4-16,2-3 5 0,5-3-4 16,8-7 0-1,10-6 0-15,10-3-2 0,6-6 1 16,3-1 0-16,0 0 3 15,0 0 38-15,23 0-13 16,14-12-9-16,9-4-11 16,0 2 1-16,-5 2-2 15,-7 5-6-15,2 3-1 16,-3 4-16-16,-3 0-44 16,-7 0-82-16,-12 0-239 15</inkml:trace>
  <inkml:trace contextRef="#ctx0" brushRef="#br0" timeOffset="31434.19">22563 3614 276 0,'0'0'260'15,"0"0"-186"-15,0 0-52 16,0 0-22-16,0 0-1 16,0 0-6-16,30 14 3 0,-10-13-2 15,-2-1-23 1,-2 2-4-16,-1-2-57 0,-3 0-25 15,0 0-153-15</inkml:trace>
  <inkml:trace contextRef="#ctx0" brushRef="#br0" timeOffset="31935.77">22913 3395 602 0,'0'0'88'0,"0"0"-18"0,0 0-54 16,0 0-16-16,0 0-5 16,0 0 3-16,62-40-2 15,-43 40-3-15,-6 0 1 16,-3 15-44-16,-7 3 7 15,-3 3-13-15,0 4 16 16,-21 3 26-16,-3-2 12 16,3-1-3-16,0-4-1 15,5-5 5-15,7-3 0 16,3-3-1-16,3-2 1 16,3-1 1-16,0 0 1 0,0 2 5 15,0 1-2-15,0 2 5 16,1 3-4-16,4-1 2 15,-2-1-3-15,-1 1-2 16,1-4-1-16,-3-1 2 16,0-2-3-16,0-2-1 15,0 3-1-15,-9-2 2 16,-8 2 10-16,-2 0-4 16,2-2 2-16,4-1-5 15,7-2-3-15,6-1-39 16,3-2-84-16,22 0-48 15</inkml:trace>
  <inkml:trace contextRef="#ctx0" brushRef="#br0" timeOffset="33317.7">23261 3550 389 0,'0'0'171'15,"0"0"-39"-15,0 0-61 16,0 0-71-16,0 0-17 16,0 0 9-16,-31 37 8 15,25-15 0-15,0-3 0 16,5-2 1-16,1-3-3 16,0-6-1-16,0-3-6 0,0-3-27 15,0-2 36-15,0 0 4 16,7-7 41-16,0-5-39 15,3-1-1-15,-3 3 6 16,-4 3 10-16,1 3-19 16,-2 1 2-16,-2 3 2 15,0 0-6-15,0 0-12 16,1 0-17-16,2 0 6 16,2 0 17-16,0 6 6 15,2-2 0-15,0 0 0 16,1-2 1-16,-1-2 0 15,2 0 1-15,3 0 2 16,-2 0 1-16,0-6 1 16,-2-1 0-16,-5 4-2 15,-1 3-2-15,-2-2 9 0,0 2-4 16,0 0-7-16,0 0-12 16,3 0-39-16,3 0 7 15,5 8 34-15,6 2-7 16,9-2-20-16,6-1-11 15,9-1-26-15,0-6 41 16,-5 0-25-16,-11 0 44 16,-9 0 14-16,-10-3 29 15,-3-6 54-15,-3 1-23 16,0-1 28-16,0 1-50 16,0 2-13-16,-2 3-3 15,-2 3-22-15,-4 0 0 0,1 0-11 16,-5 9 6-16,3 4 2 15,3-2-2-15,0-3 4 16,6-1-1-16,0-5-3 16,0-1 0-16,0-1 5 15,0 0 19-15,9 0 24 16,7-8-24-16,2-6-13 16,-2 2-2-16,-5 2-1 15,-5 3-2-15,-3 4 5 16,-1 2 6-16,-2 1-12 15,0 0-7-15,0 0-44 16,0 0-12-16,1 9 54 16,1-2 6-16,3-2 1 0,-2 0 2 15,0-4 0 1,0-1 2-16,2 0-2 0,1 0 15 16,4 0 23-16,-1-11-20 15,-1 2-11-15,-5 1 15 16,-2 0 10-16,-1 4-28 15,0 1-2-15,0 2 9 16,0 1-11-16,0 0-14 16,0 0-46-16,0 4 31 15,0 8 24-15,5 5 5 16,6 0-1-16,8-3 1 16,10-3-8-16,7-6 7 0,3-5 0 15,-3 0 1-15,-5-6 0 16,-1-15 2-16,-3-6-2 15,-4-9 0-15,-6-5 2 16,-4-4 8-16,-5 2 3 16,-7 2 9-16,-1 8 23 15,0 13-2-15,0 6-8 16,0 8 7-16,0 6-39 16,0 0-3-16,0 9-44 15,0 24 22-15,0 15 22 16,0 14 0-16,0 7 0 15,2-4-1-15,22-12-37 16,11-14-34-16,7-17 27 16,1-15 4-16,-2-7 8 15,-5-10-5-15,-4-15 24 0,-3-10-3 16,-9-2 17-16,-9 0 7 16,-9-1 46-16,-2 5 13 15,0 11-30-15,-2 9 19 16,-1 9-30-16,2 3 5 15,1 1-30-15,-4 0-11 16,0 15-15-16,-2 12 19 16,-4 4 7-16,7 4 0 15,3-6 0-15,0-3 0 16,0-6 0-16,10-2-1 16,2-4-3-16,-1 0-1 0,6-3-10 15,-4-1-1-15,4-1-22 16,-4 2-6-1,1 0-22-15,-3 2-37 0,-3-3-126 16</inkml:trace>
  <inkml:trace contextRef="#ctx0" brushRef="#br0" timeOffset="33766.9">23903 3615 260 0,'0'0'25'0,"0"0"-14"15,0 0 74-15,85-11 29 16,-23-1-6-16,16-2-31 16,9 0-33-16,10-2-4 15,5 2-31-15,-2 0-9 16,-6-4-39-16,-10 3-2 15,-19 1 37-15,-17 0-23 16,-20 5 13-16,-15 4 14 16,-13-1 0-16,0 3-17 15,-19 3-72-15,-1 0 1 16,-4 0 71-16,2 10 16 16,5 6-2-16,0 0 3 0,7 4-3 15,0-1 3-15,4 3 9 16,1 2 26-16,2 1-8 15,3 1-1-15,0-2-7 16,0-5-3-16,0-2-6 16,0-4-7-16,0-4 4 15,-9 2-1-15,-8 0 0 16,-9-2-6-16,-5-1-27 16,3-5-70-16,8-3-136 15</inkml:trace>
  <inkml:trace contextRef="#ctx0" brushRef="#br0" timeOffset="34748.28">22446 4000 314 0,'0'0'32'16,"0"0"-32"-16,0 0 0 16,0 0 3-16,0 0-3 15,0 0 16-15,37 14 93 0,9-14-47 16,24 0-13-16,12-5-5 16,12-3-17-16,6 0-11 15,6 2-4-15,0 0-7 16,-4 0 2-16,-13 2-2 15,-19 0-3-15,-22 1-2 16,-17 2 1-16,-16 0 3 16,-6 1-3-16,-9 0-1 15,0 0-20-15,-3 0-115 16,-21 5-6-16,-6-5-263 0</inkml:trace>
  <inkml:trace contextRef="#ctx0" brushRef="#br0" timeOffset="34905.71">23658 3998 597 0,'0'0'89'0,"0"0"-89"15,0 0-120-15,0 0-76 16</inkml:trace>
  <inkml:trace contextRef="#ctx0" brushRef="#br0" timeOffset="41558.89">21657 4414 531 0,'0'0'98'0,"0"0"-16"16,0 0-33-16,0 0-16 16,0 0-26-16,0 0-6 15,0 0 0-15,49-61 0 16,-28 55-1-16,1 1-3 16,3 5 3-16,-4 0-5 15,-1 0-1-15,-3 0-21 16,-7 7-23-16,-6 3 18 15,-4-1 3-15,0 2 0 16,0-1 17-16,-8 1 9 16,1-4-2-16,0-2 10 0,2 3-6 15,5-3 2-15,0 2-1 16,0 3 3-16,0 1 4 16,3 4 6-16,9 3 3 15,-1 0-4-15,-2 1-3 16,-1-1-4-16,-2-3 0 15,-4-1-3-15,-2-7 0 16,0 2 1-16,0-3 1 16,-2 1-2-16,-14 0 5 15,-5-2 2-15,-4 0-3 16,-2-4-1-16,6-1-1 0,7 0-3 16,10 0-1-1,4 0-1-15,11-11-54 0,20-6-164 16,12-5-105-16</inkml:trace>
  <inkml:trace contextRef="#ctx0" brushRef="#br0" timeOffset="41790.78">22140 4421 569 0,'0'0'153'0,"0"0"-36"16,0 0-94-16,0 0-23 16,0 0-16-16,0 0 16 0,40-4 0 15,-8 4 2-15,3 0-2 16,2 0-12-16,-1 0-44 16,0 0-49-16,-5-3-9 15,-4-11-45-15,-6-2-52 16,-10-4 52-16</inkml:trace>
  <inkml:trace contextRef="#ctx0" brushRef="#br0" timeOffset="42123.96">22450 4313 145 0,'0'0'263'0,"0"0"-78"16,0 0-56-16,0 0-12 15,0 0-91-15,0 0-26 16,0-14-12-16,0 28 7 16,0 6 4-16,8 3 1 0,5 0 0 15,0-2 3-15,7-1-3 16,-1-9-3-16,2-6-4 15,0-5 7-15,-1 0 0 16,-1-11 6-16,0-9 0 16,-4-6-4-16,-2 0 4 15,-8 1-4-15,-5 3 2 16,0 8 1-16,0 6 10 16,0 6 15-16,0 2-21 15,0 0-9-15,0 2-13 16,0 15-9-16,1 5 21 15,1 8 0-15,1 5 2 16,4 1-1-16,7 1 0 0,2-3-25 16,4-6-53-16,2-9-37 15,4-11-7-15,6-8-56 16</inkml:trace>
  <inkml:trace contextRef="#ctx0" brushRef="#br0" timeOffset="42563.56">23002 4282 608 0,'0'0'126'16,"0"0"11"-16,0 0-88 15,0 0-49-15,0 0-12 16,0 0 6-16,-15 34 6 0,10-8 0 16,4 0-1-1,1-3 1-15,0-3 0 0,15-9-13 16,12-6-16-16,9-5 12 15,3-7 3-15,-1-15-4 16,-8-2 0-16,-12 2 9 16,-8 5 7-16,-7 4 4 15,-3 4 3-15,0 4 7 16,0 2 5-16,0 3-13 16,0 0-4-16,0 0-17 15,0 8 5-15,0 4 12 16,0 5-1-16,2 1 1 15,10-1 0-15,4-3 0 16,1-7-14-16,3-5-8 16,-1-2 22-16,-2-2 5 15,-1-15-1-15,-2-4 3 0,-5-3-5 16,-4 1 2-16,-5-2 5 16,0 5 9-16,0 7-1 15,-5 4-17-15,1 6-10 16,4 3-34-16,0 0-170 15,0 10 11-15,16 1-17 16</inkml:trace>
  <inkml:trace contextRef="#ctx0" brushRef="#br0" timeOffset="43808.49">23505 4339 458 0,'0'0'115'15,"0"0"-4"-15,0 0-62 16,0 0-25-16,0 0 3 15,0 0-24-15,12-55 3 16,-9 46-2-16,-2 1 3 16,-1 1 2-16,0 2 5 15,0 3-13-15,0 2-1 16,0 0-2-16,-1 0-10 16,-7 5-10-16,2 11 11 15,5 2 7-15,1 6-5 16,0-2 1-16,19 0-7 15,11-7-16-15,8-6 2 16,3-9 24-16,2 0 5 16,-6-9 1-16,-5-9 3 15,-11-3-1-15,-5-4 9 0,-7 2 32 16,-9-1-16-16,0 2 2 16,-3 4-8-16,-12 3-11 15,2 8-9-15,4 5-2 16,3 2 0-16,-1 5-9 15,-1 17 6-15,3 8-2 16,2 5 3-16,3 5-2 16,0-2-1-16,13-3-16 15,9-8-4-15,8-10-26 16,2-12 25-16,6-5 25 16,3-11 1-16,-2-15 1 15,-3-7 5-15,-6-6-5 0,-9-4 17 16,-8-1-3-16,-13 1 19 15,0-1-16-15,-13 5 12 16,-5 5 14-16,4 11 4 16,6 10-1-16,5 10-37 15,3 3-10-15,0 0-6 16,-2 16-21-16,-3 16 9 16,0 14 18-16,-2 8 1 15,6 2-1-15,1-3 0 16,0-2-4-16,0-7-13 15,3-12-9-15,6-8-4 16,1-11-3-16,-1-7-1 16,0-6 9-16,3 0 25 0,2-18 9 15,-2-2-7-15,-2-4 2 16,-6 5 19-16,-3 2-4 16,-1 4 21-16,0 6-6 15,0 5-23-15,0 0-9 16,0 2-1-16,0 0-1 15,0 0-2-15,0 0-4 16,0 0-6-16,0 0-24 16,0 0 2-16,2 0 33 15,0 0 0-15,-2 0 1 16,5 0 0-16,2-1 2 16,8-13 10-16,1-5-7 0,4-6-5 15,-4 2 1-15,-6 1 2 16,-2 4-3-16,-5 5 10 15,-1 5 3-15,-2 3 12 16,0 5-25-16,0 0-5 16,0 0-2-16,0 0-16 15,0 10-11-15,0 7 34 16,0 6 0-16,0 2 0 16,11 3 0-16,10-2 0 15,9-8-1-15,12-8-3 16,4-10 4-16,2 0 4 15,-1-14 0-15,-2-10 3 0,-6-5-2 16,-9-2-1 0,-9 0 1-16,-9 0-3 15,-12 5 3-15,0-1-5 0,-20 10-23 16,-4 4-22-16,4 9 10 16,4 4 33-16,3 0 0 15,0 20-18-15,-2 9 9 16,0 9 10-16,0 6-2 15,8 2 2-15,2 1 0 16,4-3 0-16,1-7 0 16,0-12 1-16,0-8 0 15,0-9 0-15,0-6 1 16,0-2 4-16,-6 0 33 16,-8 0 3-16,-9 0-33 0,-3 0-8 15,-8 0-60-15,10 0-86 16,0-5-99-16</inkml:trace>
  <inkml:trace contextRef="#ctx0" brushRef="#br0" timeOffset="44767.85">23537 4250 29 0,'0'0'197'0,"0"0"-136"16,0 0-25-16,0 0 12 15,0 0-45-15,0 0 6 16,26-17 8-16,-20 16 32 16,-3 1-11-16,3 0-29 15,5 0 1-15,3 0-7 16,2 3-3-16,-4 11-1 15,-3 1-20-15,-5 1-12 16,-4-3-2-16,0 3 16 16,-11-3 19-16,-8-2 3 0,-2-2 0 15,-2-1-2-15,-1-1 1 16,2 3-2-16,6-2-2 16,2-2-41-16,8-1-164 15</inkml:trace>
  <inkml:trace contextRef="#ctx0" brushRef="#br0" timeOffset="44939.21">23452 4424 427 0,'0'0'91'0,"0"0"19"15,0 0-26-15,0 0-84 16,0 0-90-16,0 0 0 15,-12 37-114-15</inkml:trace>
  <inkml:trace contextRef="#ctx0" brushRef="#br0" timeOffset="45427.61">21774 4838 501 0,'0'0'60'0,"0"0"-14"16,0 0-44-16,0 0-2 16,148-19 7-16,-59 11 1 15,25 2 4-15,26-4 16 16,27-2-21-16,25 3 6 16,17-4-11-16,12 1-2 15,2-3-21-15,-8-1-27 0,-14 0 18 16,-21-1-9-16,-25-5 30 15,-22 1 2-15,-23-3 7 16,-25 2 0-16,-25 3 19 16,-20 4 3-16,-20 6 21 15,-10 2 43-15,-8 4-4 16,-2 2-31-16,0 0-33 16,0-1-5-16,0 2 0 15,0 0-13-15,0 0-4 16,0 0-47-16,0 11-206 15,0-5 24-15</inkml:trace>
  <inkml:trace contextRef="#ctx0" brushRef="#br0" timeOffset="45594.66">24753 4582 863 0,'0'0'7'16,"0"0"-7"-16,0 0-138 16,0 0-168-16,0 0 50 15</inkml:trace>
  <inkml:trace contextRef="#ctx0" brushRef="#br0" timeOffset="59908.8">10952 9786 192 0,'0'0'113'15,"0"0"-37"-15,0 0-7 16,0 0-20-16,0 0-12 16,0 0 9-16,0 0-5 15,0 0-16-15,-3-46 1 16,1 39-13-16,0 2 25 15,-1 0 1-15,2-2-20 16,1 3-4-16,-2 2 5 16,2-1-10-16,0 3-5 15,0 0-1-15,0 0 2 16,0-1 1-16,0 1-1 16,0 0-3-16,0 0-3 0,0 0-3 15,0 3-18-15,3 14-6 16,11 9 27-16,3 7 0 15,-1 1-2-15,-2 2 2 16,0-3 0-16,-1-7-1 16,-2-6-3-16,1-7 1 15,1-9-1-15,8-4-1 16,10-12 5-16,15-25 14 16,22-18-3-16,11-10-6 15,3-6 2-15,-6 3 5 16,-13 9 6-16,-13 8-1 15,-9 12 4-15,-10 9-7 0,-7 9-10 16,-9 9-3 0,-9 4 3-16,-3 4-1 0,-2 4-3 15,1 0-4-15,-2 0-7 16,0 0-35-16,0 1-45 16,0 15 2-16,0 5 44 15,-6-3-107-15,0-9-214 16</inkml:trace>
  <inkml:trace contextRef="#ctx0" brushRef="#br0" timeOffset="60073.97">11766 9486 501 0,'0'0'130'0,"0"0"-39"0,0 0-32 16,0 0-59-16,0 0-163 15,0 0 57-15,-67 104-157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1:28.143"/>
    </inkml:context>
    <inkml:brush xml:id="br0">
      <inkml:brushProperty name="width" value="0.05292" units="cm"/>
      <inkml:brushProperty name="height" value="0.05292" units="cm"/>
      <inkml:brushProperty name="color" value="#FF0000"/>
    </inkml:brush>
  </inkml:definitions>
  <inkml:trace contextRef="#ctx0" brushRef="#br0">5055 14702 17 0,'0'0'43'15,"0"0"3"-15,0 0 37 16,0 0-10-16,0 0-60 16,0 0 20-16,0 0 6 15,0 0-17-15,-50 0 17 16,50 0-8-16,0 0-7 15,0 0 7-15,-2 0-7 16,2 0-11-16,0 0-12 16,0 0-1-16,0 0-6 0,0 0-1 15,0 0-3-15,0 0 2 16,0 0 5-16,0 0 0 16,0 0 0-16,0 0 3 15,0 0 0-15,0 0 0 16,9 5 0-16,1 0 1 15,1 1-1-15,4 1 0 16,0 0-1-16,4 0-8 16,8-2 9-16,0 0-1 15,2-3 2-15,3 1-1 16,-1 0 0-16,2 0 2 16,0 1-1-16,-2-2-1 0,-1 3 0 15,1 0-7-15,-2-1-14 16,-4-1-8-16,-2 4 8 15,-4-4 15-15,3-1-5 16,-2 0 8-16,2-2 0 16,4 0 3-16,2 0 0 15,6 0 2-15,3 0-1 16,5 0 5-16,3 0 0 16,-1-2-3-16,0 2 0 15,-2 0-2-15,1 0-1 16,-1 0 1-16,4 0 0 15,-4 0-1-15,-2 0 0 16,-3 0 1-16,2 0 2 16,-2 0-3-16,2 0 0 15,3 0 0-15,3 0 1 0,2 0-1 16,-3 0 0-16,0 2 0 16,-3 1 0-16,-1 1 0 15,0-1 0-15,-3-1-1 16,-2 0 1-16,1 1 0 15,2-2 1-15,2-1-1 16,5 0 0-16,4 0 1 16,5 0-1-16,1 0 0 15,-2 0 0-15,0 0 1 16,-2 1-1-16,-3 2 0 16,-4 0 1-16,-2 1 2 15,-6 0 3-15,0 3-3 16,-5 0 2-16,0 1-2 0,1 1 1 15,-1-4-3-15,5-1 0 16,0 1 2-16,3-3-2 16,4 1 0-16,-3 1-1 15,2-1 0-15,2 1 0 16,-3 2 0-16,3-1 1 16,-1 1-1-16,4-3 0 15,1-1 0-15,1 1 0 16,0-3 0-16,2 0 1 15,-2 0-1-15,1 0 0 16,-1 0 2-16,-2 0-1 16,-2 0 4-16,1 0 0 15,-2 0-2-15,-1 0-2 0,3 0 0 16,-1 0 0-16,0 0 0 16,1 0-1-16,0 0 0 15,-3 0 0-15,5 0 0 16,-3 0 3-16,1 0-3 15,-4 3-1-15,-1 1 1 16,-3 1 0-16,-2-4-2 16,0 0 2-16,3 2 0 15,0-3 2-15,5 0-2 16,5 0 0-16,0 0 0 16,0 0-2-16,2 0 2 0,-3 0 2 15,-2 0-2-15,-4 0 0 16,2 0 0-16,-2 0 1 15,-1 0-1-15,0 0 0 16,1 0 0-16,3 0 1 16,-2 0-1-16,3 0-1 15,1 0 1-15,0 0 0 16,0 0 1-16,3 0 0 16,1 0-1-16,-2-3 0 15,0 2 0-15,-1 0 4 16,0-4 0-16,1 3 0 15,0-1 2-15,4-2-5 16,-1 1 3-16,-1 0-1 16,-2 0-1-16,-2 2 0 15,-2-1-1-15,1-1 1 0,-2 2-2 16,-1 0 1-16,0-2-1 16,-6 3 0-16,1 0 3 15,-2-2-3-15,2 1 0 16,-1 2 1-16,-1 0 0 15,0 0 0-15,-1 0 0 16,2 0-1-16,0 0 2 16,2 5-1-16,5-1-1 15,0-2 0-15,0 1 0 16,0-2 0-16,-1 3 0 0,-1-1-1 16,-3-1 2-1,0-1-2-15,1-1 1 0,0 0 0 16,3 0 0-1,3 0 2-15,-2-2 0 0,7-4 2 16,-2 2-3-16,0 0 0 16,5 0 0-16,1-1-1 15,-1 0 2-15,-1 3-1 16,-1 1-1-16,-4 1-1 16,-6 0 1-16,-3 0 1 15,1 0-1-15,-1-2 2 16,-2-1-2-16,-1 2 7 15,-5 0-1-15,-1 0-5 16,-6 1 0-16,-3 0 1 16,-9 0-2-16,-6 0 0 15,-2 0 0-15,-4 0-3 0,3 0 2 16,-2 0 1-16,3 0 0 16,3 0 0-16,2 1 0 15,4 0 0-15,1 0 0 16,5-1 1-16,-1 0 2 15,2 0-2-15,-3 0 1 16,-4-1 3-16,1-1-3 16,-3-1-1-16,-1 0 0 15,2 1-1-15,-5 1 0 16,3 1 0-16,-6 0 0 16,2 0 0-16,-5 0-1 15,1 0 1-15,-2-2 1 16,0 2 10-16,0 0 28 0,0 0 12 15,0 0-9-15,0-1-16 16,0 1-12-16,0 0-4 16,0 0-5-16,0 0-2 15,0 0-3-15,0 0 0 16,0 0-1-16,0 0 0 16,0 0-1-16,0 0-2 15,0 0 3-15,0 0-1 16,1 0 2-16,2-2 0 15,2 1 2-15,2-2-2 16,8-1 1-16,3 1 0 16,5-1-1-16,2-1 0 15,0 2-1-15,3 0 1 0,-2-3-1 16,1 2 1-16,-2-2-2 16,-4 1 1-16,-3 2-1 15,-3 1 1-15,-3 1 1 16,1 0 0-16,-2-1-1 15,-1 1 0-15,0 1-1 16,-4 0-6-16,-1 0 2 16,0 0 1-16,-2 0 1 15,1 0 3-15,-3 0 1 16,-1 0-3-16,2 0-3 16,-2 0 3-16,0 0 1 15,0 0 1-15,0 0 1 0,0 0 0 16,0 0 0-16,0 0 2 15,0 0-2-15,0 0 0 16,0 0-1-16,0 0 1 16,0 0-1-16,0 0-2 15,0 0 0-15,0 0 3 16,0 0 1-16,0 3-1 16,0-3 0-16,0 1 0 15,0-1 0-15,0 1 0 16,0 1 0-16,0 3 0 15,0 0 0-15,0-1 0 0,0 1-14 16,0 3-9 0,0 4-61-16,-2 1-5 0,-11-1-96 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1:27.156"/>
    </inkml:context>
    <inkml:brush xml:id="br0">
      <inkml:brushProperty name="width" value="0.05292" units="cm"/>
      <inkml:brushProperty name="height" value="0.05292" units="cm"/>
      <inkml:brushProperty name="color" value="#FF0000"/>
    </inkml:brush>
  </inkml:definitions>
  <inkml:trace contextRef="#ctx0" brushRef="#br0">12107 11126 381 0,'0'0'98'0,"0"0"15"16,0 0-61-16,0 0-32 15,0 0 18-15,0 0-24 16,0 0 0-16,0-26 12 15,0 26-14-15,0 0-8 16,0 0 4-16,0 0 5 0,0 0 0 16,0 0-3-1,0 0-5-15,0 0-2 0,0 0-2 16,0 0 1-16,0 0 1 16,0 0 5-16,0 0 4 15,0 0 1-15,0 0 1 16,0 0-2-16,0 0-5 15,0 0-7-15,0 0-4 16,0 0 0-16,0 0-3 16,0 10-1-16,0 6 7 15,0 4-1-15,2 2 2 16,5-1 2-16,-1-3-2 0,0-3 1 16,0-4 0-16,0-1-1 15,2-1 0-15,-1-1 0 16,5-5-1-16,6-3 1 15,12 0 0-15,13-20-3 16,17-16 2-16,13-14-3 16,5-3 4-16,6-1 12 15,-3 3 8-15,-9 7-10 16,-14 7 4-16,-16 10 3 16,-16 9 3-16,-9 9-7 15,-11 5-2-15,-3 2-2 16,-2 2-6-16,-1 0-3 15,0 0-2-15,0 0-3 16,0 0-1-16,0 0-16 0,0 5-34 16,0 12 21-16,-4 6-53 15,-11-4-82-15,-2-8-279 16</inkml:trace>
  <inkml:trace contextRef="#ctx0" brushRef="#br0" timeOffset="157.04">12776 10995 524 0,'0'0'118'0,"0"0"-43"0,0 0-14 16,0 0-52 0,0 0-9-16,0 0-88 0,0 16-36 15,-2-16-134-15</inkml:trace>
  <inkml:trace contextRef="#ctx0" brushRef="#br0" timeOffset="5944.13">21367 7821 269 0,'0'0'77'0,"0"0"6"15,0 0-49-15,0 0 30 16,0 0-33-16,0 0 0 16,0 0 28-16,0-26-34 15,0 23 9-15,0 1-18 16,0 2 9-16,0 0-17 16,0 0-6-16,0 0 1 15,0 0-2-15,0 0-1 16,0-2 3-16,0 0 4 15,0 1-2-15,0-2-4 16,0-2 4-16,-3-1-5 16,-1-4 0-16,-2 1 1 0,-5-1-1 15,-5 0-1-15,-5 2-6 16,-9-1-13-16,-10 1 1 16,-14 1-1-16,-15 3 15 15,-14 4 3-15,-12 0 0 16,-4 0-5-16,8 7 7 15,17 5 1-15,20 5-1 16,21 0-1-16,14 6-3 16,11 1-4-16,8 4 7 15,0-3 0-15,2-2-12 0,14-5 5 16,7-2 1-16,3-3 1 16,4-1 6-16,0-4-2 15,-3 2-4-15,-7 1 3 16,-4 1-5-16,-13 5-1 15,-3 2-13-15,-14 5 14 16,-21 1 7-16,-7 6 1 16,-7 2 1-16,-2-1 0 15,0 2 2-15,8-2-3 16,6-4-2-16,7-1-1 16,12-7-4-16,6-3-13 15,7-6-20-15,5-1 14 16,0-3 18-16,0-1 2 15,0 0 4-15,5-2 2 16,1-1 0-16,-3 0 0 0,-3 5 0 16,0 4 0-1,-14 4 0-15,-14 9 1 0,-12 2 4 16,-8 5-3-16,-3-2-2 16,-6 4-11-16,-5 0-3 15,-11 7 8-15,-6 0 6 16,-11 5 12-16,-1 1-10 15,2 1 43-15,10 3 38 16,12-4-59-16,14-3-22 16,15-1 2-16,6-2-3 15,13 1-1-15,10-2-3 16,9 2 3-16,0 0-2 0,8 4 2 16,12-1 1-1,0 3 0-15,-2 2 1 0,-2 7 2 16,-7 9 0-16,-6 12 0 15,-3 9 0-15,-4 7 2 16,-12 2 0-16,3 3-2 16,9-5 0-16,4-2-2 15,13-5 0-15,23-6 1 16,12-6-3-16,11-14-6 16,14-14 2-16,8-18-1 15,9-13-15-15,5-16-32 16,3 0 0-16,-4-8-8 15,-3-11-49-15,-11-6-62 0</inkml:trace>
  <inkml:trace contextRef="#ctx0" brushRef="#br0" timeOffset="7307.96">21461 7827 24 0,'0'0'240'16,"0"0"-170"-16,0 0 25 15,0 0-54-15,0 0-30 16,83-35-3-16,-35 25 6 0,4-1 2 16,10-2 9-1,0-1 5-15,4 2 2 0,1 1-27 16,0 5-3-16,-4 6-2 15,-3 0 0-15,-11 0-30 16,-15 9-4-16,-11 7-10 16,-13 2 8-16,-10 3-6 15,0 2 21-15,-22 4 19 16,-4 1 2-16,2 2 2 16,2 5-2-16,5 5 1 15,7 6 1-15,4 2 4 16,6 3 5-16,0 2-5 15,6-2 3-15,21-2 3 16,7 2-4-16,11-1-3 16,6-3-2-16,3 1 0 0,5-5-1 15,-1-2 0-15,-4 3 1 16,-8-2-3-16,-7 1 0 16,-10 3 0-16,-7 2 0 15,-9 3-3-15,-7 2 3 16,-3 5 3-16,-3 3-1 15,0 4-1-15,0 7 0 16,3 3 1-16,5 2 0 16,6-5-2-16,4-5-4 15,11-3 3-15,5-7-31 0,4-4-21 16,-2-6-18 0,0-9 26-16,-4-4 24 0,-6-8 21 15,-7 1 23-15,-5-8 20 16,-9-2-1-16,-4-2 10 15,-1-1-11-15,0 2-1 16,-15 2 3-16,-13 4-11 16,-8 0-13-16,-5 6-6 15,0 2 0-15,-2 3-7 16,6 4-5-16,4 0 1 16,6-2-4-16,3 1-1 15,5-2-13-15,-1-2 11 16,4-2 5-16,5-2 0 15,3-4-2-15,-5 0 6 16,-3 4-4-16,-7-6 1 16,-10 3 1-16,-11-1 2 0,-12-4-1 15,-12 0-3-15,-12 0-12 16,-5-1-39-16,-9-1-23 16,-8 1-28-16,-5 0 4 15,-2 1 88-15,2 0 10 16,7-4 106-16,7 1-106 15,7-4 1-15,4 3-1 16,3-1 1-16,-6-1-1 16,-1-1 0-16,5-1 2 15,2-5 3-15,1-1 0 16,3-2-5-16,1-1 0 0,4-3-10 16,4 0-43-1,6 0 10-15,7 0-10 0,1 0 10 16,2-10-66-16</inkml:trace>
  <inkml:trace contextRef="#ctx0" brushRef="#br0" timeOffset="15016.86">21269 9065 89 0,'0'0'49'16,"0"0"5"-16,0 0 14 0,0 0-21 16,0 0 12-16,0 0-8 15,0 0 6-15,21-40 11 16,-21 39-55-16,0 1 13 16,0-2 11-16,0 2-9 15,0 0 0-15,0 0-13 16,0 0-15-16,0 0-1 15,0 0-6-15,0 3 4 16,-14 11 0-16,1 3 3 16,-5 0 0-16,-2 4 2 15,0-1-1-15,0-3-1 16,5-3 1-16,2-5 0 0,4-6 0 16,4 0 0-1,1-1 2-15,1-2 0 0,0 0 11 16,1-5 22-16,2-9-17 15,0-8-15-15,0 0-4 16,0-2-7-16,2 2 6 16,2 1-10-16,-1 6 10 15,0 2-2-15,-3 4 1 16,0 6 2-16,0 1 0 16,0 2-4-16,0 0-5 15,0 0-13-15,0 0 1 16,2 13 14-16,3 5 5 15,2 3-2-15,5 6 4 16,0 0 0-16,3 0-1 16,0-1 0-16,1-3 1 0,-1-4 0 15,0 0-2-15,0-5-4 16,-1-3-62-16,0-3-43 16,-6-8-110-16</inkml:trace>
  <inkml:trace contextRef="#ctx0" brushRef="#br0" timeOffset="15233.1">21275 9119 483 0,'0'0'107'0,"0"0"17"0,0 0-43 15,0 0-81-15,0 0-24 16,0 0-30-16,0-10 32 15,0 29 20-15,-9 0-13 16,0 0-18-16,-1 1-46 16,-1-5-18-16,2-6-68 15,0-6-64-15</inkml:trace>
  <inkml:trace contextRef="#ctx0" brushRef="#br0" timeOffset="15383.14">21275 9119 349 0,'-51'2'131'0,"52"-9"-29"16,-1 3 0-16,0 1-57 15,3 3-18-15,-1 0-27 16,-2 11-145-16,0 5-26 16</inkml:trace>
  <inkml:trace contextRef="#ctx0" brushRef="#br0" timeOffset="18930.7">21205 9155 219 0,'0'0'60'0,"0"0"19"16,0 0-58-1,0 0 17-15,0 0-10 0,0 0-7 16,1-70 26-16,-1 63-29 16,0-1 9-16,0 3 3 15,0 2-28-15,0 1 1 16,-1 2-6-16,-7 0 1 15,-7 2-23-15,-6 15 17 16,-9 6 4-16,-9 10 4 16,-7 8 0-16,-10 7-4 15,-5 6 4-15,-7 2 4 16,4 4-4-16,5 6 2 0,6-3-1 16,12 1 1-16,7-5-2 15,17-6 2-15,9-6-2 16,8-7-4-16,0-5 1 15,14-5-13-15,10-6-1 16,3-5-2-16,4-3-2 16,3-2 16-16,1 1 5 15,-2 2 0-15,-5 0 1 16,-7 4 0-16,-9 2-1 16,-12 3 0-16,0 0 3 15,-27 4 18-15,-10 0-9 16,-17 3 8-16,-9 7-4 15,-6 6 4-15,1 0-6 16,0 6-6-16,6-5-7 16,8-1 1-16,5-5-4 0,9-4 2 15,13-3-2 1,9-5-7-16,11-2 3 0,7 0 5 16,0-4-11-16,0-1 11 15,6-2-9-15,7-1 1 16,-1-2-2-16,-5-1 11 15,-2 2 0-15,-5 1 0 16,0-2 0-16,0 2 2 16,-16 1 3-16,-8 1-1 15,-2-1-2-15,1-2-2 16,1-1 0-16,6-4-10 0,1-2-8 16,2 0-24-16,7-4-32 15,-1 3 26-15,5-5-15 16,4-4-111-16</inkml:trace>
  <inkml:trace contextRef="#ctx0" brushRef="#br0" timeOffset="23409.78">21407 8891 75 0,'0'0'35'0,"0"0"50"15,0 0-37-15,0 0 1 0,0 0 15 16,0 0-16-16,0 0-3 16,-25-66 6-16,22 57-27 15,1 4-1-15,-1-1-9 16,-1 0-3-16,1 4 32 15,0-3-40-15,-1 2-1 16,-2 2-1-16,0 0-1 16,-4-1 0-16,-4 2-1 15,-5 0-2-15,-3-3 3 16,-1 3 1-16,-1 0 2 16,-1 0 0-16,-4 0 0 15,-2 0-2-15,-3 0 0 16,-2 0-1-16,0 0 0 15,3 3 1-15,0 0-1 16,3-2 1-16,-1 4-2 0,-3 0 3 16,3 0-2-16,1 0 5 15,3 2-3-15,1 3 0 16,3 2-2-16,-3 2 0 16,3 3 0-16,1 5-2 15,2 2 4-15,2 5-2 16,4-1 0-16,4 6 1 15,1 0-1-15,3 5 0 16,1 0 0-16,4 0 1 16,1-3-1-16,0 1 1 15,0-3-1-15,8 1 0 16,6 0 2-16,0-1-2 16,5 0 2-16,1-1-1 15,1-1 0-15,1-1-1 0,2-1 0 16,1-5-2-16,11 0 2 15,6-8 2-15,11-2-2 16,10-7-1-16,7-2-6 16,2-3 4-16,-5-1 2 15,-3 0 0-15,-13-2-1 16,-7 0 1-16,-3-7 1 16,-7-10 1-16,2-2 1 15,-4-5 6-15,1-7 10 16,-1 1 1-16,-1-4-13 15,-4 0 17-15,-3-2 2 0,-3 0-7 16,-2-3 3 0,-4-2 8-16,-2-1-13 0,-2 0-10 15,-4 0 5-15,1 2 0 16,-4 3-11-16,-4 3 8 16,0 2-3-16,0 1-1 15,-9 0 11-15,-4-1-5 16,-5 2 2-16,-3-3-3 15,-7 1 1-15,-5 1-3 16,-11 5-5-16,-9 2-2 16,-5 4 0-16,-9 7-8 15,1 4-16-15,5 5-20 16,5 1 28-16,15 3-16 16,11 0 3-16,12 0-34 0,11 4-55 15,5 7-106 1</inkml:trace>
  <inkml:trace contextRef="#ctx0" brushRef="#br0" timeOffset="25004.69">20717 8405 242 0,'0'0'100'0,"0"0"-6"16,0 0-19-16,0 0 9 0,0 0-26 16,0 0-15-16,-21-67 38 15,18 64-15-15,3 3-57 16,-2 0-8-16,2 0-1 15,0 0-1-15,-1 0-4 16,1 0-2-16,0 0-11 16,0 0-20-16,0 1 1 15,0 10-15-15,11-3-21 16,9-7-71-16,4-1-203 16</inkml:trace>
  <inkml:trace contextRef="#ctx0" brushRef="#br0" timeOffset="25207.65">20929 8356 37 0,'0'0'528'0,"0"0"-387"15,0 0-74-15,0 0-47 16,0 0-20-16,0 0-99 15,33-24 6-15,-14 37-9 16,-4-6-116-16</inkml:trace>
  <inkml:trace contextRef="#ctx0" brushRef="#br0" timeOffset="25380.32">21182 8385 617 0,'0'0'101'0,"0"0"-9"16,0 0-60-16,0 0-32 15,0 0-118-15,0 0-23 16,15 18 41-16,-6-9-150 16</inkml:trace>
  <inkml:trace contextRef="#ctx0" brushRef="#br0" timeOffset="25556.77">21509 8415 585 0,'0'0'93'16,"0"0"-68"-16,0 0-25 15,0 0-67-15,0 0-86 16,0 0 55-16,12 24-111 15</inkml:trace>
  <inkml:trace contextRef="#ctx0" brushRef="#br0" timeOffset="25742.91">21764 8499 352 0,'0'0'183'0,"0"0"-70"15,0 0-25-15,0 0-68 16,0 0-20-16,0 0-4 16,0 19-61-16,0-3 28 15,0 1-82-15,0-3-43 16</inkml:trace>
  <inkml:trace contextRef="#ctx0" brushRef="#br0" timeOffset="25943.93">22020 8930 623 0,'0'0'140'0,"0"0"-61"16,0 0-49-16,0 0-30 15,0 0-8-15,0 0-69 16,0 0-40-16,0 10 71 15,0 2-92-15,-1 0-161 16</inkml:trace>
  <inkml:trace contextRef="#ctx0" brushRef="#br0" timeOffset="26123.06">21974 9281 726 0,'0'0'90'16,"0"0"-5"-16,0 0-39 16,0 0-46-16,0 0-20 15,0 0-143-15,2 4 29 16,-2 5-86-16</inkml:trace>
  <inkml:trace contextRef="#ctx0" brushRef="#br0" timeOffset="26286.37">21916 9425 114 0,'0'0'604'0,"0"0"-544"16,0 0-60-16,0 0-161 15,0 0 40-15,0 0-219 16</inkml:trace>
  <inkml:trace contextRef="#ctx0" brushRef="#br0" timeOffset="30164.59">20650 8553 427 0,'0'0'1'16,"0"0"-1"-16,0 0-34 15,0 0 18-15,0 0 16 0,0 0 0 16,0 0 25 0,26-6 20-16,-21 6-45 0,1 0-54 15,2 1-15-15,-2 2-106 16</inkml:trace>
  <inkml:trace contextRef="#ctx0" brushRef="#br0" timeOffset="30351.05">20860 8432 505 0,'0'0'26'0,"0"0"36"16,0 0-62-16,0 0-99 16,0 0-10-16,0 0-104 15</inkml:trace>
  <inkml:trace contextRef="#ctx0" brushRef="#br0" timeOffset="30531.23">21029 8410 547 0,'0'0'77'16,"0"0"7"-16,0 0-84 0,0 0-80 16,0 0-14-16,0 0 14 15,107 9-101-15</inkml:trace>
  <inkml:trace contextRef="#ctx0" brushRef="#br0" timeOffset="30703.76">21357 8403 26 0,'0'0'502'15,"0"0"-419"-15,0 0 2 16,0 0-23-16,0 0-62 0,0 0-105 15,7-14 11 1,13 25 26-16,5-3-121 0</inkml:trace>
  <inkml:trace contextRef="#ctx0" brushRef="#br0" timeOffset="30891.86">21476 8439 379 0,'0'0'149'16,"0"0"-42"-16,0 0-17 16,0 0-28-16,0 0-36 15,0 0-26-15,11 2-73 16,2 10 2-16,1 5-10 16,3-2-72-16,-2-5-179 0</inkml:trace>
  <inkml:trace contextRef="#ctx0" brushRef="#br0" timeOffset="31067.86">21588 8547 421 0,'0'0'75'16,"0"0"52"-16,0 0-41 16,0 0-3-16,0 0-71 15,0 0-12-15,10 6-89 16,-1 5 20-16,9 2-11 15,4-2-67-15,-2-7-178 0</inkml:trace>
  <inkml:trace contextRef="#ctx0" brushRef="#br0" timeOffset="31237.36">21757 8609 478 0,'0'0'111'0,"0"0"2"15,0 0-26-15,0 0-43 16,0 0-44-16,0 0-48 16,7 0-81-16,3 15 91 15,1 0-89-15,-4-5-173 16</inkml:trace>
  <inkml:trace contextRef="#ctx0" brushRef="#br0" timeOffset="31418.29">21864 8750 494 0,'0'0'99'0,"0"0"10"15,0 0-24-15,0 0-61 16,0 0-24-16,0 0-33 16,0 32-3-16,-2-10-22 15,2 5-29-15,0-1-55 16,0-9-213-16</inkml:trace>
  <inkml:trace contextRef="#ctx0" brushRef="#br0" timeOffset="31584.68">21931 9039 506 0,'0'0'96'15,"0"0"-54"-15,0 0-40 16,0 0-2-16,0 0 3 15,-40 106-3-15,31-66-19 16,7-4-72-16,2-10-96 16</inkml:trace>
  <inkml:trace contextRef="#ctx0" brushRef="#br0" timeOffset="31767.97">21949 9388 541 0,'0'0'119'16,"0"0"-41"-16,0 0-66 16,0 0-12-16,0 0-3 15,0 0 0-15,-18 35 3 16,13-15-35-16,-1-2-44 16,-1-5-103-16</inkml:trace>
  <inkml:trace contextRef="#ctx0" brushRef="#br0" timeOffset="31919.95">22025 9498 671 0,'0'0'9'15,"0"0"-9"-15,0 0-239 16,0 0 5-16</inkml:trace>
  <inkml:trace contextRef="#ctx0" brushRef="#br0" timeOffset="32706.47">20844 8345 326 0,'0'0'44'0,"0"0"-27"15,0 0-17-15,0 0-6 16,0 0-6-16,0 0 12 15,39-6-5-15,-20 6-1 16,3 0-47-16,-1 0-126 16</inkml:trace>
  <inkml:trace contextRef="#ctx0" brushRef="#br0" timeOffset="32882.11">21225 8342 414 0,'0'0'71'16,"0"0"-21"-16,0 0 18 16,0 0-65-16,0 0-3 15,0 0-91-15,36 44 23 16,-13-32-121-16</inkml:trace>
  <inkml:trace contextRef="#ctx0" brushRef="#br0" timeOffset="33052.28">21621 8436 507 0,'0'0'59'16,"0"0"25"-16,0 0-50 16,0 0-34-16,0 0-21 15,0 0-59-15,19 22 50 16,-4-8-69-16,2-3-61 15</inkml:trace>
  <inkml:trace contextRef="#ctx0" brushRef="#br0" timeOffset="33233.86">21870 8533 286 0,'0'0'50'15,"0"0"-48"-15,0 0-2 16,0 0 27-16,0 0-3 15,0 0 0-15,6 31-20 16,1-16 5-16,6 5-9 16,6-1-25-16,6-5-150 15</inkml:trace>
  <inkml:trace contextRef="#ctx0" brushRef="#br0" timeOffset="33415.43">22006 8757 92 0,'0'0'65'16,"0"0"21"-16,0 0-24 16,0 0-9-16,0 0-16 15,0 0 13-15,-38 67-13 16,36-60-23-16,0 8-9 16,-1 5-5-16,3 3-15 15,0-4-134-15</inkml:trace>
  <inkml:trace contextRef="#ctx0" brushRef="#br0" timeOffset="33600.77">22031 9145 378 0,'0'0'142'0,"0"0"-126"15,0 0 6-15,0 0-15 16,0 0 3-16,0 0-5 15,-15 76-2-15,10-53 0 16,0 2-3-16,5 3-13 16,0-3-79-16,0-4-141 15</inkml:trace>
  <inkml:trace contextRef="#ctx0" brushRef="#br0" timeOffset="33782.77">22079 9531 432 0,'0'0'94'0,"0"0"-16"16,0 0-51-16,0 0-21 15,0 0-5-15,0 0 2 16,-38 54-3-16,31-38-41 16,3-2-58-16,-3-5-180 15</inkml:trace>
  <inkml:trace contextRef="#ctx0" brushRef="#br0" timeOffset="33921.4">21989 9665 485 0,'0'0'139'16,"0"0"-47"-16,0 0-13 0,0 0-79 15,0 0-18-15,0 0-173 16,2 0 21-16</inkml:trace>
  <inkml:trace contextRef="#ctx0" brushRef="#br0" timeOffset="50436.02">18662 7945 542 0,'0'0'75'15,"0"0"-44"-15,0 0-31 16,0 0 0-16,0 0-4 16,0 0-5-16,0 0 9 15,0 0 4-15,0 67 6 16,0-25-2-16,0 8-2 16,0 3-6-16,0-2 6 0,-3-2-2 15,-1-7-4 1,4-6-6-16,0-6-60 0,0-17-68 15,0-13-133-15</inkml:trace>
  <inkml:trace contextRef="#ctx0" brushRef="#br0" timeOffset="50815.04">18864 7919 689 0,'0'0'142'15,"0"0"-80"-15,0 0-62 0,0 0-13 16,0 0 11-16,0 0-2 16,81 51 3-16,-60-22 0 15,-6 0 0-15,-6-3-2 16,-5 1-4-16,-4-6-6 16,0 1 2-16,-1 2 4 15,-15-4-20-15,-4 2-11 16,1-4 20-16,0-5-3 15,4-5 2-15,10-4 8 16,2-1 3-16,3-1-18 16,0 0 20-16,3-2 6 15,19 0 2-15,6 0 14 0,10 0 7 16,4-4-9-16,2-4-7 16,-2-1-4-16,-1 0-3 15,-2 0-17-15,-6-1-39 16,-5-3-90-16,-5-5-201 15</inkml:trace>
  <inkml:trace contextRef="#ctx0" brushRef="#br0" timeOffset="51314.93">19371 8025 685 0,'0'0'45'16,"0"0"-45"-16,0 0-8 15,0 0 5-15,0 0 3 16,0 0 0-16,42 65 0 16,-34-57 3-16,-1-5-2 15,3-3 2-15,-2 0-3 16,2 0 0-16,1-11-7 15,1-1-19-15,0-1-4 16,-8 5 13-16,-2 1 17 16,1 3 12-16,-2 3 24 15,-1-1-28-15,2 2-8 0,1 0-18 16,1 0 11-16,1 3 5 16,3 4 0-16,-2-3 2 15,1-3 1-15,-1 2 4 16,0-3 6-16,2 0 10 15,0-3 14-15,-1-6-17 16,4-1-10-16,-4-3 1 16,1 2-6-16,-2 4-1 15,-3 2 0-15,1 5-2 16,2 0 0-16,3 0-13 16,3 0-5-16,7 12-10 15,7 1-8-15,3 1 0 16,6-3-38-16,2-3-34 15,1-8-91-15</inkml:trace>
  <inkml:trace contextRef="#ctx0" brushRef="#br0" timeOffset="52181.16">19920 7991 434 0,'0'0'177'16,"0"0"-23"-16,0 0-88 15,0 0-61-15,0 0-5 16,0 0-7-16,-38 27 4 15,36-8 3-15,2-2 0 16,0-8-1-16,0-4-3 16,0-3 3-16,3-2 1 15,9 0 0-15,3-17 14 16,3-8-10-16,2 0-2 0,-7 3 0 16,-6 10-2-16,-4 5-3 15,-3 6 3-15,2 1 0 16,-2 0-20-16,0 0-63 15,1 8 64-15,-1 5 17 16,0 1 2-16,0-2 0 16,0-5 0-16,0-2 0 15,0-5 0-15,3 0 7 16,4 0 27-16,4-12-1 16,2-4-30-16,-4 1-1 15,-3 5-2-15,-4 5 1 16,-2 3 0-16,0 2-1 0,0 0-3 15,0 0-23 1,0 0-18-16,0 5 37 0,1 8 6 16,1 1 0-16,8 2 1 15,4 2-2-15,5-2 4 16,11-8-2-16,4-8 3 16,5 0 3-16,-4-15-4 15,-1-9-2-15,-4-6-16 16,-7-6-20-16,-4 2-9 15,-8 2 17-15,-9 6 28 16,-2 4 18-16,0 4 15 16,-11 4 37-16,2 5 26 15,2 5-56-15,2 4-20 0,2 0-20 16,2 17-20 0,1 7 20-16,0 2-1 0,0 6 1 15,0 2-2-15,7 3 2 16,8-1 1-16,3-5-1 15,6-12 0-15,3-12-30 16,0-7 24-16,3-21 0 16,2-15-24-16,0-6-30 15,-3-2-4-15,-6 6 46 16,-13 6 18-16,-7 10 3 16,-3 8 8-16,0 4 27 15,-4 6 7-15,-2 3-19 16,4 1 13-16,-1 0-39 15,2 1-14-15,-3 12 14 0,2 4 0 16,-1 0 4-16,1 3-1 16,-1-3 3-16,2 2-3 15,1-3 0-15,0-2-2 16,0-1 0-16,6 0 0 16,9-1 1-16,3-4-2 15,-1-1-5-15,-1-5-59 16,-3-2-38-16,-10-4-90 15</inkml:trace>
  <inkml:trace contextRef="#ctx0" brushRef="#br0" timeOffset="52583.06">20254 7849 722 0,'0'0'27'0,"0"0"-27"16,0 0-28-16,0 0 28 15,0 0 0-15,96-9 1 16,-53 9-1-16,8-4 3 16,4-5-2-16,2-2 0 15,-3-1-1-15,1-2-6 16,-5-1-14-16,-8 1 12 16,-9 2-5-16,-12 4 10 15,-14 2 3-15,-7 3 22 16,0 0 3-16,0 3-17 0,-4 0-8 15,-8 0-11 1,-1 6 1-16,2 8 5 0,0 3 1 16,3 2 1-16,-1-1 3 15,3 0 4-15,1 1 4 16,1-1 5-16,0-2-1 16,3-4-8-16,0-1-2 15,-4 0 1-15,-5 3 0 16,-6 3-1-16,-3 1-2 15,0-5-88-15,4-13-208 16</inkml:trace>
  <inkml:trace contextRef="#ctx0" brushRef="#br0" timeOffset="52737.35">20926 7867 730 0,'0'0'94'0,"0"0"-3"15,0 0-55-15,0 0-33 16,0 0-3-16,0 0-12 16,-2-7-42-16,-8 21 16 15,-4 1-64-15,-5-7-150 16</inkml:trace>
  <inkml:trace contextRef="#ctx0" brushRef="#br0" timeOffset="57427.74">18866 8649 413 0,'0'0'121'16,"0"0"-26"-16,0 0-36 15,0 0-30-15,0 0-8 16,0 0-6-16,0 0 1 16,1-61 12-16,-1 55 2 0,0 1-22 15,0 3-3 1,-7 1-3-16,-9 1-2 0,-4 0-7 16,-10 5-1-16,-1 10-1 15,1 6-1-15,8-4 2 16,10 5 1-16,9-2-15 15,3 2-7-15,0 3 12 16,12-3 7-16,6 0 9 16,6-5 1-16,-1-5 0 15,0-1 0-15,-4 0 0 16,-4-1 0-16,-4-1-3 16,-8-2 2-16,-3-3 1 15,0 0 0-15,0 1 0 16,-10-2 2-16,-12 2 5 15,-2-2-3-15,-1-3 0 0,2 0-1 16,4-2 0-16,6-14 4 16,6-4 2-16,7-7 23 15,0-4-9-15,16-4-10 16,12 1-3-16,6 1-7 16,5 7-3-16,1 6-8 15,-1 5-28-15,-6 11-29 16,-5 4-61-16,-5 0-69 15</inkml:trace>
  <inkml:trace contextRef="#ctx0" brushRef="#br0" timeOffset="57926.79">19082 8719 589 0,'0'0'68'0,"0"0"-14"16,0 0-54-16,0 0 4 16,107-62-3-16,-77 42 1 15,-6-2 3-15,-3 3 11 16,-5-2 23-16,-7 3-15 16,-6 1 10-16,-3 3-22 15,0 2 13-15,-9 4-25 16,-2 3-1-16,0 4-2 0,5 1-3 15,3 0-3-15,3 14-16 16,0 3 12-16,9 3-2 16,18-1 0-16,7-1-2 15,7-7 1-15,2-4 10 16,0-7 0-16,-6 0-5 16,-4-12 11-16,-10-7 2 15,-9 0 12-15,-6-3 49 16,-7 4-34-16,-1-1 3 15,0 7-6-15,0 5-5 16,0 2-7-16,-1 5-14 16,-2 0-2-16,1 10-7 15,0 15 5-15,2 7 0 0,0 9 0 16,5 0 2-16,12 1-6 16,1-1-24-16,2-6-25 15,-1-10-71-15,-2-13-62 16,0-12-202-16</inkml:trace>
  <inkml:trace contextRef="#ctx0" brushRef="#br0" timeOffset="58377.51">19727 8565 738 0,'0'0'108'15,"0"0"-65"-15,0 0-43 16,0 0-8-16,0 0 1 15,0 0 7-15,30 24 0 0,-19-14 0 16,-2-2 1-16,0-2-1 16,-3-4 0-16,3-2-7 15,-2 0-8-15,0 0 1 16,-1 0-16-16,-1-6-2 16,-3 3 3-16,-2 1 20 15,0 1 0-15,0 1 8 16,0 0-6-16,0 0-12 15,3 0 6-15,-2 0 10 16,2 0 3-16,0 0 1 0,3 0 5 16,0 0 1-1,0 0-6-15,2 0 1 0,-1 0 9 16,-1 0 10-16,3 0-12 16,-3 0 4-16,-2 0 7 15,3 0-5-15,-2-2-8 16,3-1-2-16,-1 1-4 15,4 0-1-15,-1 2-2 16,4 0-9-16,2 0-40 16,-1 0 17-16,-1 0 6 15,-1 2-32-15,-3 3-15 16,-2-3-48-16,-3 1-200 16</inkml:trace>
  <inkml:trace contextRef="#ctx0" brushRef="#br0" timeOffset="58783">19534 8373 461 0,'0'0'102'16,"0"0"24"-16,0 0-48 16,-76-72-16-16,61 64-41 15,-3 6-19-15,2 2-2 16,-1 6-17-16,4 15-40 16,4 8-10-16,2 7-8 15,7 3-39-15,0-5-96 16</inkml:trace>
  <inkml:trace contextRef="#ctx0" brushRef="#br0" timeOffset="59956.65">19752 8620 359 0,'0'0'38'0,"0"0"-2"16,0 0 18-16,0 0 15 15,0 0-21-15,86-21-20 16,-72 21 6-16,2 0-29 15,-1 10-3-15,3 4-1 16,-6 2-1-16,-2-3-10 16,-2-1-23-16,-4-3-6 15,-1-4 10-15,0-2-13 0,-1-3 27 16,3 0 4-16,3-3 7 16,3-10-53-16,0-3-39 15,0 4 65-15,0 1-1 16,-3 3 31-16,-2 2 1 15,0 4 18-15,0 1-1 16,0 1-12-16,3 0-1 16,-1 0 5-16,1 1 11 15,4 4 16-15,-3-2-10 16,3-1-8-16,0-2 0 16,2 0-11-16,4 0 1 15,2-5-8-15,-1-4-12 16,-3 1-17-16,-5-1 4 0,0 2-13 15,-6 0-100 1,0 0-80-16</inkml:trace>
  <inkml:trace contextRef="#ctx0" brushRef="#br0" timeOffset="60807.88">20292 8550 143 0,'0'0'286'16,"0"0"-148"-16,0 0-48 15,0 0-90-15,0 0 0 16,0 0-4-16,-6 31 4 16,3-20 0-16,3 0-2 15,0-7-13-15,0-1 13 0,0-3-7 16,0 0 9-16,6-6 16 16,6-12-2-16,2-3-14 15,2 1-17-15,-2-1-21 16,0 4 27-16,-5 7 1 15,-3 0 10-15,-2 5 3 16,-2 1 35-16,-2 4 5 16,0 0-41-16,0 0-2 15,4 0-9-15,-1 0 8 16,0 5-1-16,2 1 2 16,-4-1 0-16,5-4 2 15,0 1-2-15,2-2 3 16,2 0 2-16,0-5 1 15,1-5-3-15,-4-2 0 0,-1 1 0 16,0 3 0-16,-3-1 10 16,-1 6 53-16,-2-3-22 15,1 5-18-15,-1 1-26 16,2 0-5-16,2 0-6 16,4 0 3-16,8 0 8 15,2 0-2-15,7 0-5 16,8 0-13-16,4-1-2 15,1-15-18-15,-1-4 12 16,-6-4-2-16,-4-2 1 16,-9 1 24-16,-8 1 5 15,-6 2 18-15,-4 0-1 0,0 3 10 16,-4 5 27-16,-3 2 0 16,-2 4-16-16,5 5-10 15,2 3-28-15,2 0 0 16,-1 11-32-16,1 8 27 15,0 4 4-15,0 2-1 16,0 0 1-16,0-3 0 16,4-2-8-16,6-6-28 15,-1-8-2-15,4-6 29 16,-2 0 10-16,1-12 0 16,0-7-3-16,0-1 3 15,-7 3 0-15,-4 1 0 16,-1 6 10-16,0 3-2 0,0 4-7 15,0 3 11-15,0 0 7 16,0 0-19-16,0 0-16 16,0 13 10-16,0 3 6 15,0 4 2-15,0 2-1 16,0-1 1-16,0-1 0 16,5-3 1-16,-1-8 0 15,2-2-3-15,-2-4-19 16,1-3-29-16,-1 0-68 15,1-15-141-15</inkml:trace>
  <inkml:trace contextRef="#ctx0" brushRef="#br0" timeOffset="61160.77">20747 8290 538 0,'0'0'111'15,"0"0"-52"-15,0 0-59 16,0 0-1-16,0 0 1 15,0 0 3-15,80-16-3 16,-57 11 4-16,-3 1-4 16,-3-1-6-16,-7 5-22 15,-5-3-6-15,-5 3 12 16,0 0-9-16,0 0-31 16,0 0-30-16,0 0 42 15,0 0 40-15,0 3 8 0,0 0 2 16,0 0 0-1,0-2 25-15,0 2 41 0,0 3 1 16,0 3-20-16,0 2 9 16,0 4-36-16,0 1-11 15,0 1-3-15,0 0-2 16,-3 3 0-16,-6-4-1 16,-3 1-3-16,1-3-36 15,2-6-67-15,4-8-140 16</inkml:trace>
  <inkml:trace contextRef="#ctx0" brushRef="#br0" timeOffset="61317.32">20990 8349 509 0,'0'0'133'16,"0"0"-30"-16,0 0-22 15,0 0-74-15,0 0-7 16,0 0-73-16,-58 29-21 15,40-12-56-15,0-2-234 16</inkml:trace>
  <inkml:trace contextRef="#ctx0" brushRef="#br0" timeOffset="61621.16">20213 8791 581 0,'0'0'0'0,"0"0"-16"16,0 0 16-16,0 0 44 16,0 0 10-16,116 11-11 15,-59-26-15-15,13-4-6 16,12-5-13-16,6-1-9 15,1 2 0-15,-8 5-5 16,-10 5-6-16,-6 5-24 16,-10 5 6-16,-15 1-48 0,-15 2-46 15,-18 0-58 1</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2:36.702"/>
    </inkml:context>
    <inkml:brush xml:id="br0">
      <inkml:brushProperty name="width" value="0.05292" units="cm"/>
      <inkml:brushProperty name="height" value="0.05292" units="cm"/>
      <inkml:brushProperty name="color" value="#FF0000"/>
    </inkml:brush>
  </inkml:definitions>
  <inkml:trace contextRef="#ctx0" brushRef="#br0">15274 5020 106 0,'0'0'12'0,"0"0"18"16,0 0 4-16,0 0-19 15,0 0 43-15,0 0-37 16,0 0 17-16,0 0 6 15,-14-25 26-15,13 22-40 16,0 0-7-16,-1 0 11 16,1 3-18-16,1-2 2 0,0 1-15 15,0 1-1-15,0 0-1 16,0-2-1-16,0 2 5 16,0 0 8-16,0 0 30 15,0-2 4-15,-2-1-18 16,1 1-10-16,-1-2 19 15,1 0-9-15,1-3 1 16,-2 2-3-16,1 0-14 16,-1-2-6-16,1 5 3 15,1 2 3-15,0-1 2 16,0 1-8-16,0 0-5 16,0 0-2-16,0 0-1 0,0 0-4 15,0 0-7 1,0 3-16-16,7 14 14 0,5 7 14 15,3 1 2-15,-3 1-2 16,0-4 1-16,-3-3-1 16,-2-7 1-16,1-4-1 15,-4-4 0-15,4-4 0 16,4 0 0-16,11-9 2 16,21-25 14-16,24-16 3 15,15-11-8-15,11-4-5 16,0 1-1-16,-8 7-5 15,-12 5 1-15,-11 8 0 16,-13 11-1-16,-11 6 0 16,-12 11 1-16,-13 6 0 15,-10 7-1-15,-4 3 0 0,0-1-2 16,0 1-9-16,0 0-25 16,-3 14-75-16,-15 12 89 15,-6 4-41-15,-4-2-81 16,1-8-119-16</inkml:trace>
  <inkml:trace contextRef="#ctx0" brushRef="#br0" timeOffset="183.32">16011 4712 493 0,'0'0'53'0,"0"0"26"0,0 0-25 15,0 0-54-15,0 0-42 16,0 0-73-16,0 0 84 16,-35 60-154-16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3:21.144"/>
    </inkml:context>
    <inkml:brush xml:id="br0">
      <inkml:brushProperty name="width" value="0.05292" units="cm"/>
      <inkml:brushProperty name="height" value="0.05292" units="cm"/>
      <inkml:brushProperty name="color" value="#FF0000"/>
    </inkml:brush>
  </inkml:definitions>
  <inkml:trace contextRef="#ctx0" brushRef="#br0">8100 5585 233 0,'0'0'34'0,"0"0"-22"15,0 0 28-15,0 0-14 16,0 0 3-16,0 0 40 15,0 0-49-15,0 0 8 16,-38-76 25-16,35 70-35 16,-1 1 8-16,-1 1-7 15,-4 1-17-15,5-1-2 0,-1 4-3 16,1-1 3-16,2 1 1 16,1 0 0-16,1 0-1 15,0 0 0-15,0 0-1 16,0 0-3-16,0 0-4 15,0 0-6-15,0 0-26 16,0 0 2-16,0 5 37 16,4 2 1-16,14 3-13 15,8-2 13-15,11 1 5 16,8 3-3-16,10-2 1 16,8 0-3-16,14 0-11 15,6-3 11-15,7-3 5 16,0-3-5-16,-2-1-1 15,-4 0 0-15,-5 0 1 0,-4-5 3 16,-11-1 1-16,-11 0 3 16,-10 3 2-16,-7-2-8 15,-2 2-1-15,-3 0 1 16,-1 0 1-16,1-2 2 16,-1 2 2-16,1 0-3 15,-3 1-3-15,0 2 1 16,-1 0-1-16,-2 0 2 15,2 0-2-15,3 0 0 16,6 0 0-16,1 0-2 16,6 2 2-16,0 2-5 15,2 3 3-15,-3-2-2 16,0-1 3-16,1-1 1 16,-1-3 0-16,5 0 1 0,6 0 10 15,7 0 1-15,10 0-7 16,6 0-1-16,-1-3-3 15,0 3 0-15,-4 0-1 16,0 0 0-16,-6 0 0 16,0 0 0-16,-6-2 0 15,-5 0 0-15,-4 0 1 16,-3 1 1-16,-2-1-1 16,1-1-1-16,1 3 0 15,0 0 0-15,6 0 0 16,0 0 1-16,-2 0-1 0,-1 0 0 15,-1-2-1 1,-1 2 1-16,0-2 0 0,4-1 0 16,0-1 0-16,2 1 3 15,3-7-4-15,1 3 1 16,6-4 0-16,5-3 0 16,5 2 1-16,-2-1-1 15,-2 2 0-15,0 2 3 16,-6 2-3-16,-3 4 0 15,-1 1 0-15,1 2 2 16,-3 0-2-16,-1 0 0 16,-6 0 1-16,2-1-1 15,-1-2 1-15,2 1-1 0,6-1 0 16,4-1 1-16,0-1-1 16,0 3 0-16,-3-1 0 15,-1 0 0-15,1 2-1 16,2-1 1-16,-1 1 0 15,3 1 0-15,-1 0-1 16,0 0 1-16,2 0 0 16,-1 0 1-16,1 0 0 15,-2-4-1-15,-3 1 2 16,-3 1-1-16,-1 1-1 16,-5 1 1-16,5 0 0 15,0 0-1-15,-5 0 0 16,-3 0 0-16,-4 0 0 15,-5 0-1-15,0 0 1 0,0 0 0 16,2 0 0-16,3 0 0 16,1-4 0-16,3-3 1 15,2 2-1-15,0 0 1 16,1 0-1-16,-3 3 1 16,1-1-2-16,-3 3 2 15,0-2-1-15,2 1 0 16,-3-1 0-16,0 1 2 15,-2-1-1-15,2 1 1 16,-3 1-2-16,4-3 3 16,0 3-2-16,1 0 0 15,-2-2 0-15,-4 2-2 0,-4 0 1 16,-2 0 0-16,1 0 1 16,-4 0-1-16,2 0 0 15,3 0 0-15,3 0-1 16,3 0 1-16,3-2 0 15,2 1 1-15,1-1-1 16,-1 1 0-16,1 1 0 16,1-2-1-16,1 2 2 15,3-1 0-15,3 0-1 16,4-1 0-16,-1 2 0 16,-3-1 0-16,0-1 0 15,-1 2 1-15,1-2-2 16,1-1 4-16,3 1-3 0,-1 0 0 15,-7 0 0-15,2 0 0 16,-2-1 0-16,-3 0 0 16,-2-2 0-16,0 0 3 15,-3 2 6-15,-2-1 5 16,-2 2-1-16,-3-1-9 16,-1 3-1-16,-2-2-2 15,0 2-1-15,2 0 0 16,-1 0 2-16,1 0-1 15,1 0-1-15,1 0 0 16,-3 0 0-16,2 2 0 16,-4 3 0-16,2-1 2 15,-3-1-2-15,0-3-1 16,0 0 1-16,2 3 1 16,3-3 0-16,3 0 2 0,3 1-3 15,1-1 1-15,3 0-1 16,2 1-1-16,1 1 1 15,1-2-2-15,6 0 5 16,-1 0-6-16,3 0 6 16,0 0-6-16,-1 0 3 15,1 0 0-15,0 0-1 16,-1 1-1-16,0 1 2 16,-4 1-1-16,-2-2 2 15,-4 2 0-15,-5-2 0 0,-3 1-1 16,-2-2 1-1,-1 0-3-15,0 2 3 0,3-2-1 16,0 0 0-16,-2 0 1 16,3 0-1-16,-3 0 3 15,3 0 5-15,-2 0-5 16,-1 0 2-16,5 0-4 16,-2 0 3-16,6 0-3 15,-1 0 0-15,4-2 1 16,0 0-1-16,1 1 2 15,-1 0-1-15,-1-1 2 16,1 2 4-16,-1 0-4 16,2 0-3-16,-1 0 6 15,-5 0-5-15,-1 0-2 16,-4 0 0-16,1 2 0 0,-2-2 2 16,5 0-1-16,0 0 2 15,0 0-1-15,2 0 1 16,-3 0-1-16,-2 0-2 15,-1 0 2-15,-2 0-2 16,-3 0 0-16,-1 0 0 16,-3 0 1-16,0 0-1 15,-6 0 0-15,1 0 0 16,-2 0 0-16,1 0 0 16,2 0 0-16,0 0 0 15,1 0 0-15,0 0 0 16,1 0 0-16,-1 0 0 0,0 2 0 15,-2 0 1 1,-2-2-1-16,-1 4 0 0,1-1 0 16,-4-1 0-16,-1 0 0 15,-3-1 0-15,0 1 2 16,0-2 4-16,-4 0 8 16,0 0 10-16,-2 0 1 15,-3 0-10-15,-5 0-7 16,-1 0-1-16,-1 0 4 15,-2 0 7-15,0 0 9 16,0 0-5-16,0 0-5 16,0 0-8-16,0 0-8 0,0 0-1 15,0 0 0-15,0 0 0 16,0 0 1-16,0 0-3 16,0 0 4-16,0 0 3 15,0 0-3-15,0 0 0 16,0 0-2-16,0 0-2 15,0 0-26-15,0 2-53 16,0 8-23-16,0 7 49 16,-6-5-83-16,-16-2-43 15</inkml:trace>
  <inkml:trace contextRef="#ctx0" brushRef="#br0" timeOffset="6195.28">11089 6452 295 0,'0'0'86'0,"0"0"24"16,0 0-62-16,0 0-28 15,0 0 2-15,0 0 15 16,0 0-6-16,1-5 0 15,-1 5 7-15,0 0-8 16,0 0-22-16,0 0-4 16,0 0-3-16,0 0 0 0,0 0 0 15,0 0-1-15,0 0 0 16,0 0-1-16,0 0-1 16,0 0-4-16,0 7-6 15,3 6 11-15,3 6 1 16,2 4 0-16,-1 4 1 15,-1 1 2-15,3-2-2 16,-3-5 0-16,3-3-1 16,1-2 0-16,-2-4 1 15,4-2-1-15,0-4 1 16,5-6 2-16,4 0 3 16,14-16 4-16,12-15-1 15,15-10-2-15,5-5 0 0,12-4-7 16,-2 3 1-1,8 0 0-15,5 2-1 0,1 2 0 16,-8 2-1-16,-12 7 1 16,-15 7 0-16,-12 5 0 15,-11 5 0-15,-10 5 1 16,-10 6 0-16,-7 1 0 16,-4 5 0-16,-2 0-1 15,0 0-18-15,0 0-54 16,0 0-66-16,-5 2-113 15,-15 2-62-15</inkml:trace>
  <inkml:trace contextRef="#ctx0" brushRef="#br0" timeOffset="6366.87">12057 6271 370 0,'0'0'137'0,"0"0"34"15,0 0-64-15,0 0-61 16,0 0-6-16,0 0-40 16,-4 0-43-16,-3 17-272 15,-5-1 185-15</inkml:trace>
  <inkml:trace contextRef="#ctx0" brushRef="#br0" timeOffset="9622.78">11107 6546 55 0,'0'0'26'15,"0"0"28"-15,0 0-1 16,0 0-9-16,0 0-18 15,0 0-7-15,0 0-17 16,3 85 37-16,-3-75-4 16,0 2-5-16,4-2-12 15,-4 1-10-15,0 1-2 16,4 1 1-16,-2 1 0 16,-1 1-1-16,-1-1-6 15,2-2 1-15,-1 1-1 0,2-1 1 16,-1-3 1-1,-1 2-1-15,1-5-1 0,1 1 1 16,0-4 0-16,3 0 3 16,-3-1 0-16,1-1 6 15,2 0 6-15,1-1 3 16,3 0 0-16,5 0-1 16,1 0 2-16,7 0-9 15,6-8-2-15,13-6 4 16,10-4-8-16,17-7 0 15,12-3-3-15,13-5 2 16,11 0 1-16,5 1-4 16,1 0 0-16,-8 6-1 15,-16 2 0-15,-12 4 0 0,-13 2 1 16,-16 3 0-16,-7 5 2 16,-14-1 1-16,-12 6 8 15,-6 2 7-15,-4 2 20 16,-3 1 16-16,0 0-30 15,0 0-15-15,0 0-9 16,0 0 1-16,0 0-4 16,-5 0 1-16,0 0 0 15,3 0 1-15,1 0 1 16,0 0 2-16,-1-2 4 16,-1-3 7-16,3-4 3 15,0-2-11-15,0-5-5 16,0-4-1-16,0-2 2 0,-3-6 1 15,-4 2-3 1,-2-4 6-16,-3-1-2 0,-3-1 16 16,2-2-15-16,-3 2-2 15,2 2 18-15,1 8-9 16,5 5-7-16,4 8-3 16,2 5 1-16,2 2-3 15,-1 2-2-15,1 0 0 16,0 0 1-16,0 0-6 15,0 0-12-15,0 0-15 16,0 6-47-16,0 11 81 16,7 5-18-16,2 1-111 0,-3-7-76 15</inkml:trace>
  <inkml:trace contextRef="#ctx0" brushRef="#br0" timeOffset="11405.22">16602 5816 327 0,'0'0'70'0,"0"0"14"16,0 0-18-16,0 0-36 16,-18-78-18-16,-1 61 7 15,-2 3-3-15,-9-1 8 16,-5 2 5-16,-11 5 5 15,-13 3-34-15,-11 5 0 16,-10 0-5-16,-14 0 1 0,-10 14-11 16,-4 8 8-16,-2 5 2 15,12-1-4-15,14 5 5 16,23-1 2-16,19-1 2 16,17 7-9-16,11 5 4 15,7 5-6-15,7 7-14 16,0 2 25-16,12 1 0 15,14-3-13-15,12-6-19 16,8-8-28-16,14-10 15 16,13-8 18-16,5-6-2 15,2-5-31-15,-8-3-41 16,-13 0 56-16,-17 0 45 16,-19 1 12-16,-15-1 20 15,-8 0 3-15,0 1 44 16,-11 8-40-16,-15 7 8 0,-6 7-9 15,-4 4-17-15,0 7-14 16,10-3-2-16,8 4 0 16,8-1-5-16,9-7-4 15,1-1-3-15,14-5-12 16,21-6 9-16,18-5 10 16,16-10 5-16,14-7 0 15,8 0 2-15,3-13-3 16,-1-3 0-16,-11 1 2 15,-9 1 0-15,-12 1 10 16,-4 1-8-16,-6-1-8 16,-1 1 1-16,-5 3 1 0,-6 0-2 15,-6-1-7-15,-7 1-2 16,-4 0 1-16,-2-4-3 16,-3-2-4-16,-6-4 15 15,0-5 3-15,-2-5 5 16,-1-5 33-16,-2 2-15 15,-5-4 53-15,-1 0-48 16,0 3-18-16,0-2-10 16,0-1-2-16,-1-5-1 15,-7-3 0-15,-7-4 2 16,0-6-2-16,-2-9 0 16,-6-2-2-16,-6 0 1 15,-5-3 1-15,-10 8 11 0,-10 8 6 16,-4 14-4-1,-6 12-6-15,-5 11-7 0,-1 10-14 16,1 5 8-16,7 0 6 16,12 16-20-16,17 9 10 15,10 12-26-15,12 6 0 16,11 5-28-16,0-6-29 16,23-18-134-16</inkml:trace>
  <inkml:trace contextRef="#ctx0" brushRef="#br0" timeOffset="11570.87">16605 5856 681 0,'0'0'0'15,"0"0"-9"-15,0 0-175 16,0 0 79-16,-8 78-253 15</inkml:trace>
  <inkml:trace contextRef="#ctx0" brushRef="#br0" timeOffset="13119.22">17639 5929 624 0,'0'0'20'15,"0"0"36"-15,45-80-29 16,-22 59-12-16,0 2-10 15,3 6-5-15,3 3-1 0,-1 6-1 16,-1 4-1-16,-2 0-36 16,-6 12-22-16,-8 7-27 15,-7 3 31-15,-4 0 15 16,0 2 22-16,-12-2-12 16,-7 0 28-16,0-2 4 15,4-4 0-15,4-2 3 16,4 1 6-16,5-4-5 15,2 2 5-15,0 2 22 16,12 4-4-16,6 6 28 16,3 5-32-16,1-1-17 15,1 0-4-15,-3-5-1 0,-3-5 3 16,-7-5-4 0,-5-3 2-16,-5-5-2 0,0 0 0 15,0-1 0-15,-15 4 1 16,-6-3 5-16,-5-1-6 15,0 0-1-15,1-5-13 16,6 0 4-16,8 0-1 16,11 0 0-16,7 0-73 15,21-8-296-15</inkml:trace>
  <inkml:trace contextRef="#ctx0" brushRef="#br0" timeOffset="15000.07">18257 5903 224 0,'0'0'74'16,"0"0"9"-16,0 0 1 15,0 0-27-15,0 0-3 16,0 0-27-16,-13-43 19 15,13 43-14-15,0 0-2 16,0 0-3-16,0 0-9 16,0 0-13-16,0 0-5 0,0 0-15 15,0 18-9 1,0 12 24-16,0 9 0 0,0 9-5 16,0 7 5-16,0 1 0 15,0-5 0-15,-5-9 4 16,4-9-4-16,-1-11 0 15,1-5 0-15,1-8 0 16,0-2-11-16,0-7-34 16,0 0 33-16,1-12-32 15,11-11-247-15</inkml:trace>
  <inkml:trace contextRef="#ctx0" brushRef="#br0" timeOffset="15178.95">18129 6166 308 0,'0'0'139'0,"0"0"8"16,0 0-83-16,0 0-41 16,0 0-19-16,0 0-2 15,42-12 7-15,1 1 24 16,12-3-14-16,3-2-9 16,-1 2-6-16,-2-3-4 15,-3 5-47-15,-8-5-76 16,-11-2-110-16</inkml:trace>
  <inkml:trace contextRef="#ctx0" brushRef="#br0" timeOffset="15606.38">18753 5784 641 0,'0'0'75'0,"0"0"3"16,0 0-36-16,0 0-42 15,0 0-57-15,0 0 32 16,30 41 25-16,-21-5-1 16,-5 6-3-16,-4-3-9 15,0 0-7-15,-11 0 5 16,-7-3-14-16,-3 1 28 0,1-5 0 15,0 0-4 1,2-7 0-16,3-3 3 0,2-6 0 16,6-4 2-16,5-6 0 15,2-3 0-15,0-2 0 16,8-1 3-16,20 0 18 16,14 0 5-16,11-13-15 15,9-3-4-15,2-2-1 16,-2-1-2-16,-6 2-1 15,-9 1-3-15,-8 2 0 16,-12 5-50-16,-10 2-56 16,-14 1-60-16,-3 5-89 0</inkml:trace>
  <inkml:trace contextRef="#ctx0" brushRef="#br0" timeOffset="15968.17">17987 6457 131 0,'0'0'13'15,"0"0"41"-15,0 0 21 16,0 0-33-16,0 0 11 16,0 0 11-16,2 43 4 15,23-43-3-15,9 3-22 0,14-3-12 16,12 0-6-16,10-8-11 15,16-8-3-15,8-2-6 16,8-1 2-16,1-1-4 16,-10 1 1-16,-10 2-2 15,-19 3-1-15,-16 3 3 16,-19 3 2-16,-15 3 19 16,-7 1 37-16,-7 1 10 15,0 0-62-15,0 1-1 16,0 2-9-16,-15 0-2 15,-7 0-13-15,-5 14-111 16,-1 3-24-16,8-3-142 16</inkml:trace>
  <inkml:trace contextRef="#ctx0" brushRef="#br0" timeOffset="16643.75">19920 6154 408 0,'0'0'86'15,"0"0"31"-15,0 0-48 16,0 0-33-16,0 0-36 15,0 0-20-15,-40-6 14 16,31 39 3-16,5 2 0 16,4 4 1-16,0-1-8 15,3-5 7-15,13-6-20 16,-4-10 5-16,2-5 11 16,-3-5 7-16,-6-4 3 15,-2-3 3-15,-3 0 1 0,0 0 15 16,0 0 15-1,0 0-11-15,0 0-14 0,0 2-2 16,-12 0-5 0,-6 2-5-16,-1-1 0 0,4-2-20 15,4-1-10-15,4 0-23 16,7-1-34-16,0-17-87 16</inkml:trace>
  <inkml:trace contextRef="#ctx0" brushRef="#br0" timeOffset="16858.77">20081 6082 463 0,'0'0'111'0,"0"0"-28"16,0 0-81-16,0 0-2 15,0 0-6-15,0 0 2 16,13-6 4-16,16 5 11 15,11-2-1-15,4-2-10 16,-1 0-20-16,-6-1-102 16,-5-2-42-16,-14-4-94 15</inkml:trace>
  <inkml:trace contextRef="#ctx0" brushRef="#br0" timeOffset="17318">19837 5903 531 0,'0'0'66'0,"0"0"32"15,0 0-83-15,0 0-15 16,0 0-6-16,-88 89 4 16,70-38 1-16,4 9 1 15,5 3 2-15,1 6-1 16,3 0 1-16,4-3-1 15,1-4-1-15,0-6 0 16,6-8-12-16,19-6-16 16,17-11-7-16,12-12 23 0,11-12-8 15,7-7 16-15,9-14-5 16,6-17-15-16,3-10 23 16,-4-5 1-16,-11-3 61 15,-16-5 31-15,-15 0-1 16,-8-4-15-16,-12-3-36 15,-8-1 11-15,-12 1-21 16,-4 7-9-16,-7 2-21 16,-19 5-4-16,-11 6 2 15,-14 5-1-15,-19 7-8 16,-19 12-16-16,-9 12-17 16,-1 5-10-16,13 13-4 15,20 20-18-15,23 5-28 0,25 6-19 16,18-5-106-16,10-11-60 15</inkml:trace>
  <inkml:trace contextRef="#ctx0" brushRef="#br0" timeOffset="17460.08">20162 6042 307 0,'0'0'108'0,"0"0"45"16,0 0-73-16,0 0-29 15,0 0-23-15,0 0-6 16,-39-38-22-16,23 45-28 15,-5 15-57-15,-7 1-45 16,1-4-164-16</inkml:trace>
  <inkml:trace contextRef="#ctx0" brushRef="#br0" timeOffset="18435.28">16372 6096 636 0,'0'0'12'15,"0"0"63"-15,0 0-13 0,0 0-34 16,0 0-28-16,0 0-28 16,-21-20 12-16,29 43 16 15,9 7 2-15,6 7-2 16,-1 1 2-16,1-5 1 15,2-11-2-15,0-9-1 16,3-10 3-16,10-3 1 16,12-26 4-16,18-24-7 15,8-12-1-15,3-8-7 16,-9 1 6-16,-16 7 1 16,-15 6 0-16,-13 8 3 15,-8 15-3-15,-11 16-2 16,-7 9-102-16,0 8-424 0</inkml:trace>
  <inkml:trace contextRef="#ctx0" brushRef="#br0" timeOffset="18607.2">17090 5956 787 0,'0'0'2'15,"0"0"40"-15,0 0-13 16,0 0-29-16,0 0-240 16,0 0 103-16,-11 42-167 0</inkml:trace>
  <inkml:trace contextRef="#ctx0" brushRef="#br0" timeOffset="37078.77">19952 6237 70 0,'0'0'22'16,"0"0"14"-16,0 0 12 16,0 0-8-16,0 0 26 15,0 0-27-15,0 0 19 16,0 0-8-16,-15-46 1 0,13 38-5 16,2 1-6-1,0 2-13-15,0 0 7 16,0 1-30-16,0-1 1 0,0 2 2 15,0-2-4-15,0 2 2 16,0-1 3-16,0 3 0 16,0-2 12-16,0 3 11 15,0 0-11-15,0 0-10 16,0 0-6-16,0 0-4 16,0 0-3-16,0 0 0 15,3-1 3-15,2-1 6 16,-1 0-5-16,-3 1 10 15,0 1 2-15,-1 0 3 16,0 0-3-16,0 0-13 16,0 0 0-16,0 0-6 0,0 0-8 15,0 6-24-15,-2 13 37 16,-11 3 1-16,-2 6 0 16,-3 0 0-16,4 3 1 15,0-2-1-15,5-3 0 16,1-4 0-16,2-4 1 15,3-5-1-15,3-3 0 16,0-3 1-16,0-3-2 16,0-2-1-16,0 0-6 15,0-2-1-15,0 0 0 16,0 0 3-16,0 0 5 16,5 0 1-16,14 0 0 15,8-5 2-15,7-8-2 0,1-1 0 16,-1 0 1-16,-1 2-1 15,-5 2 0-15,-6 3 2 16,-4 4-2-16,-6 3 0 16,-3 0-7-16,0 0-3 15,-2 13 0-15,-3 6 0 16,-4 6 7-16,0 0 2 16,-4 2 1-16,-6 0-1 15,-5-5-2-15,2-3 3 16,-4-2 0-16,1-1 0 15,-3-4 3-15,-2 1 1 16,2-2 4-16,-6-3 6 0,-1-1 6 16,-1-2 2-16,-3-2-2 15,2-3 2-15,5 0 0 16,7 0 3-16,7 0-12 16,3-6-4-16,6 0-9 15,0-4-23-15,15-2-83 16,16-7-85-16,5-6-183 15</inkml:trace>
  <inkml:trace contextRef="#ctx0" brushRef="#br0" timeOffset="37529.12">20001 6050 282 0,'0'0'74'15,"0"0"-17"-15,0 0-21 16,0 0 11-16,0 0-24 15,0 0 33-15,-60-26 19 16,60 26-59-16,0 0-13 16,0 0-3-16,0 0-13 0,0 0 7 15,7 0 6 1,7 2 5-16,7 1 4 0,5-3 0 16,8 0 3-16,4-4-1 15,10-10-4-15,0-2 0 16,1-1-5-16,-10 0 2 15,-8 3-4-15,-10 4 2 16,-10 4-2-16,-7 3 0 16,-1 2-10-16,-3 1-43 15,0 0-93-15,-7 5 74 16,-11 5 3-16,0-2-220 16</inkml:trace>
  <inkml:trace contextRef="#ctx0" brushRef="#br0" timeOffset="37687.13">20377 5949 547 0,'0'0'99'0,"0"0"2"16,0 0-28-16,0 0-19 16,0 0-27-16,0 0-27 15,0-5-3-15,-5 20-123 16,-17 13 20-16,-3-1-108 15</inkml:trace>
  <inkml:trace contextRef="#ctx0" brushRef="#br0" timeOffset="54597.71">10744 9910 53 0,'0'0'86'0,"0"0"0"16,0 0 12 0,0 0-52-16,0 0 43 0,0 0-41 15,0 0 7-15,0 0 5 16,-42-69-8-16,38 58-15 15,-2 0-3-15,-1 0 3 16,1 3-4-16,1-1-21 16,-1 4-7-16,3 2-2 15,0 0-1-15,1 3-2 16,2-1 0-16,0 1 0 16,0 0-2-16,0 0-7 15,0 0-25-15,2 0-26 16,16 0 60-16,10 3 1 15,12 4 0-15,11 0-1 16,14 0 3-16,7 0-2 16,8-2 0-16,3-2-1 15,11-3 0-15,13 0 0 0,14 0 1 16,13-10-1-16,7-2 0 16,-4-1 0-16,-6 2 0 15,-10 1-14-15,-12 1-25 16,-13 2 16-16,-15 1 23 15,-15-1 2-15,-12 5-1 16,-9 0 0-16,-8 2-1 16,-10 0 0-16,-5 0 0 15,-9 0 0-15,-5 0-1 16,-4 0-1-16,-4 0 2 0,0 0 3 16,0 0 12-1,0 0 17-15,0 0-16 0,0 0-1 16,0 0 16-16,0 0 2 15,0 0-2-15,0 0 1 16,0 0-12-16,0 0-3 16,0 0-13-16,0 0-2 15,0 0-2-15,0 0 0 16,0 0-2-16,0 0 0 16,0 0 1-16,0 0 1 15,0 0 0-15,0 0 0 16,0 0-1-16,0 0-15 15,0 0-50-15,0 4-116 16,0 9 43-16,-7-2 25 16,1-5-236-16</inkml:trace>
  <inkml:trace contextRef="#ctx0" brushRef="#br0" timeOffset="57924.98">8498 10651 229 0,'0'0'33'16,"0"0"-33"-16,0 0 1 16,0 0 5-16,0 0 18 0,0 0 15 15,0 0 24-15,30 6-18 16,-14-6-22-16,2 0-11 16,0 0-7-16,4 3-4 15,3-1-1-15,5 1 4 16,9 0 0-16,13-2 1 15,14 1-1-15,22-2 5 16,23 0-1-16,21-4 15 16,19-12-15-16,4-3 0 15,-2 1-1-15,-6 1 2 16,-7 0-7-16,2 2 1 16,-1-2-2-16,0 1 10 15,-3 3-8-15,-9 4-1 0,-13 2-4 16,-15 1 5-16,-17 2-4 15,-14 1 2-15,-20 2 0 16,-13-1 0-16,-14 1 19 16,-13 1 8-16,-5 0-7 15,-1 0-19-15,-2 0-2 16,3 0-2-16,-1 3-24 16,-1 6-50-16,0 3-5 15,1-3-35-15,0-9-98 16</inkml:trace>
  <inkml:trace contextRef="#ctx0" brushRef="#br0" timeOffset="58077.91">11154 10542 470 0,'0'0'185'0,"0"0"-80"16,0 0-21-16,0 0-48 15,0 0-5-15,0 0-31 16,-3-8-63-16,-1 10-107 15,-6 15 46-15,-4-5-15 16</inkml:trace>
  <inkml:trace contextRef="#ctx0" brushRef="#br0" timeOffset="59428.72">15223 10215 235 0,'0'0'7'16,"0"0"5"-16,0 0-12 16,0 0-2-16,0 0 2 15,0 0 0-15,3-5 19 16,3 0 56-16,6-1-46 16,0 0 0-16,3 3-13 15,2 3-16-15,3 0-18 16,2 0-95-16</inkml:trace>
  <inkml:trace contextRef="#ctx0" brushRef="#br0" timeOffset="59601.98">16039 10123 520 0,'0'0'0'16,"0"0"-28"-16,0 0-188 16,0 0-46-16</inkml:trace>
  <inkml:trace contextRef="#ctx0" brushRef="#br0" timeOffset="59792.04">16715 10071 398 0,'0'0'117'0,"0"0"-16"16,0 0-101-16,0 0-21 16,0 0-94-16,0 0 51 15,19 24-82-15</inkml:trace>
  <inkml:trace contextRef="#ctx0" brushRef="#br0" timeOffset="59972.61">17394 10040 534 0,'0'0'136'0,"0"0"-44"16,0 0-82-16,0 0-10 15,0 0-170-15,0 0 82 16,13 31 10-16,-8-20-107 16</inkml:trace>
  <inkml:trace contextRef="#ctx0" brushRef="#br0" timeOffset="60149.98">18035 10011 611 0,'0'0'78'16,"0"0"-48"-16,0 0-30 15,0 0-55-15,0 0-15 16,0 0-15-16,10 0 61 16,-14 10-96-16</inkml:trace>
  <inkml:trace contextRef="#ctx0" brushRef="#br0" timeOffset="60990.85">15628 10221 205 0,'0'0'119'0,"0"0"-28"16,0 0-8-16,0 0-18 15,0 0-8-15,0 0-24 16,0-15 23-16,1 11-35 15,6 0-21-15,1 4-9 16,2 0-46-16,5 0-28 0,0 7-11 16,3 3-53-16,-1-3-109 15</inkml:trace>
  <inkml:trace contextRef="#ctx0" brushRef="#br0" timeOffset="61162.89">16117 10164 447 0,'0'0'78'15,"0"0"18"-15,0 0-87 16,0 0-9-16,0 0-142 0,0 0 73 16,16 26-38-1,-10-15-74-15</inkml:trace>
  <inkml:trace contextRef="#ctx0" brushRef="#br0" timeOffset="61348.72">16521 10146 241 0,'0'0'148'0,"0"0"-1"16,0 0-56-16,0 0-46 15,0 0-45-15,0 0-24 16,6 1-95-16,2 11 78 16,9-5-208-16</inkml:trace>
  <inkml:trace contextRef="#ctx0" brushRef="#br0" timeOffset="61538.89">17248 10071 586 0,'0'0'65'15,"0"0"-21"-15,0 0-44 16,0 0-85-16,0 0 62 16,0 0-23-16,10 15-34 0,4-11-101 15</inkml:trace>
  <inkml:trace contextRef="#ctx0" brushRef="#br0" timeOffset="61738.51">17860 10009 499 0,'0'0'128'0,"0"0"-74"16,0 0-49-16,0 0-5 15,0 0-111-15,0 0 94 0,0 8-49 16,5-1-29-16,7-5-154 16</inkml:trace>
  <inkml:trace contextRef="#ctx0" brushRef="#br0" timeOffset="61905.92">18135 9965 428 0,'0'0'103'0,"0"0"1"16,0 0-37-16,0 0 10 15,0 0-77-15,0 0-16 16,-31-3-44-16,26 21-13 0,5-8-72 16,0-3-158-1</inkml:trace>
  <inkml:trace contextRef="#ctx0" brushRef="#br0" timeOffset="62027">18135 9965 74 0,'31'18'285'16,"-46"-18"-194"-16,-3 11-91 16,-4 1-201-16</inkml:trace>
  <inkml:trace contextRef="#ctx0" brushRef="#br0" timeOffset="62453.33">17467 10038 203 0,'0'0'65'0,"0"0"-65"16,0 0 0-16,0 0-1 15,0 0-2-15,0 0 3 16,56 22 12-16,-30-22-12 15,8-4-70-15</inkml:trace>
  <inkml:trace contextRef="#ctx0" brushRef="#br0" timeOffset="62639.61">17860 10037 500 0,'0'0'102'0,"0"0"33"16,0 0-66-16,0 0-55 16,0 0-14-16,0 0-90 15,10-11-53-15,10 11 2 16,-2 0-232-16</inkml:trace>
  <inkml:trace contextRef="#ctx0" brushRef="#br0" timeOffset="62798.85">18080 10036 653 0,'0'0'53'16,"0"0"-53"-16,0 0-190 15,0 0 80-15,0 0-191 16</inkml:trace>
  <inkml:trace contextRef="#ctx0" brushRef="#br0" timeOffset="75448.31">17237 9779 14 0,'0'0'48'0,"0"0"-16"16,0 0 11-16,0 0 6 16,0 0-15-16,0 0 13 15,0 0 13-15,0-51-22 16,0 46-14-16,0 0 1 15,0 1 4-15,0 0-2 16,0 1-14-16,0 2-2 16,0 1 3-16,0 0-6 15,0 0-3-15,0 0-1 16,0 0-1-16,0 0 0 16,0 0-2-16,0 0 6 0,0 0-4 15,0 0 2-15,0 0 4 16,0 0 4-16,0 0-2 15,0 0-1-15,0 0-8 16,0 0-2-16,0 0-11 16,0 3-12-16,5 14 21 15,3 6-1-15,-2 10-1 16,0 6 2-16,-1 8-3 16,4 4 3-16,-5 2 2 15,1 1 1-15,-4 1 0 16,1-4-1-16,-2-2 2 0,0-1-2 15,4-5 1-15,1 1-1 16,1-5 1-16,2-5-1 16,-1-5 0-16,2-8 0 15,-3-3 0-15,-1-3 1 16,-2-6-1-16,-1-1 0 16,-2-4 1-16,0-2-1 15,0 0 0-15,0-2 7 16,1 0 18-16,-1 0-3 15,0 0 4-15,0 0 21 16,0 0 4-16,0 0 7 16,0 0-20-16,0 0-20 15,0 0-11-15,0 0-4 16,0 0-1-16,0 0-2 0,0 0 0 16,0 0 0-1,0 0-8-15,0 0-27 0,0 0-51 16,0 0-23-16,0 0-18 15,0 0-103-15</inkml:trace>
  <inkml:trace contextRef="#ctx0" brushRef="#br0" timeOffset="98585.43">15431 9968 35 0,'0'0'71'0,"0"0"11"16,0 0-3-16,0 0-15 15,0 0-12-15,0 0-7 16,0 0-18-16,0 0-7 0,-7-32-12 16,7 30 0-16,-1-2-3 15,-2 1 8-15,3-2 3 16,-1 2 19-16,1-2-8 15,0 1-10-15,0 1 0 16,0 2-11-16,0-2-5 16,0 2 8-16,0-3-1 15,0 0 2-15,0 0-2 16,0 0-4-16,0-1 23 16,0 0 4-16,0 0-22 15,0-2 11-15,0 1-9 16,0 0-9-16,0 1 10 15,0 2 3-15,0 1-12 0,0 1-2 16,0 1-1-16,0 0-5 16,0 0-2-16,0 0-12 15,4 0-14-15,1 0 5 16,5 14 22-16,5 9 0 16,1 14-1-16,5 13 2 15,0 11 4-15,3 12 0 16,-2 10-4-16,2 6 5 15,0 1-1-15,-4-4 1 16,-1-11 0-16,-5-10 0 16,-3-5 0-16,-2-8 0 15,-4-5 0-15,-1-7 0 0,-2-7 1 16,0-3-1-16,0-7-1 16,1-3 1-16,0-6-14 15,0-3 9-15,-1-6-20 16,-2-2 24-16,1 0 0 15,-1-3 1-15,0 0 28 16,0 0 43-16,0 0-7 16,0 0-22-16,0 0-11 15,-1-2-16-15,-4-4 9 16,2 3-10-16,-2-3-13 16,3 4-1-16,-1-1 0 15,1 2-5-15,1-2-11 16,1-2-17-16,0 1-9 15,0-1-90-15,0-5-115 16</inkml:trace>
  <inkml:trace contextRef="#ctx0" brushRef="#br0" timeOffset="124129.46">21076 3006 99 0,'0'0'79'16,"0"0"-21"-16,0 0 4 16,0 0-24-16,0 0 2 15,0 0 44-15,0 0-43 16,0 0 7-16,-14-6-29 16,11 3 40-16,1 0-40 15,0 1 8-15,1 2-22 16,1-3 2-16,-2 2 1 15,2-2-1-15,0 2 4 0,0 0-4 16,0-2 7-16,0 0-2 16,0-2-12-16,0-3-6 15,10-1 2-15,6-1 3 16,2-1-7-16,4 3 0 16,3 1-23-16,-1 5 18 15,0-1-10-15,2 3 5 16,0 0-5-16,3 0 1 15,-1 5 0-15,-1 7 1 16,-10 3-2-16,-4 6-7 16,-10 6 11-16,-3 4 9 15,-6 4 10-15,-18 3-2 0,-6 1 2 16,-3-1 2-16,2-4 3 16,3-6-4-16,2-7 5 15,7-7 3-15,2-4 8 16,4-1 8-16,4-4-8 15,2 3-11-15,2-3-5 16,4-1-1-16,1 0-1 16,0 0-5-16,6-4-20 15,20 0 26-15,12 0 12 16,8-7 4-16,5-5-16 16,-1-1 4-16,3 1-1 15,-4 1-3-15,-3 1 2 16,-10 3-2-16,-14 2 0 15,-12 3-1-15,-6 1 0 0,-4-1-4 16,0 2 5-16,0-1 3 16,-11 1-3-16,-10 0-23 15,0 0-47-15,0 0-181 16</inkml:trace>
  <inkml:trace contextRef="#ctx0" brushRef="#br0" timeOffset="125225.51">21903 3138 321 0,'0'0'105'15,"0"0"-32"-15,0 0-43 16,0 0 17-16,0 0-10 16,0 0-4-16,-24-22 5 0,24 22-22 15,0 0-16 1,0 0-26-16,0 0-60 0,17 0 86 16,10 5 6-16,14 2-3 15,8-3 3-15,11-2-3 16,4-2-2-16,4 0 1 15,-2-4 2-15,-8-6 0 16,-10-1-3-16,-12 0 4 16,-11 0 7-16,-8 3 16 15,-4 0-10-15,-7 4 16 16,-6 1 23-16,0 2-17 16,0-2-8-16,0 0-25 15,-5 2-7-15,-11 0-5 16,-6 1-15-16,-6 0-51 15,-5 7-21-15,3 7-17 0,8-6-57 16,11-5-143-16</inkml:trace>
  <inkml:trace contextRef="#ctx0" brushRef="#br0" timeOffset="125474.84">22387 2977 392 0,'0'0'128'0,"0"0"-51"16,0 0-40-16,0 0-37 16,0 0-3-16,0 0 1 15,85-10-2-15,-69 27-1 0,-3 4 0 16,-4 5 1-16,-5 2-1 16,-4 4 3-16,0 2 2 15,-13 1 2-15,-13 1-1 16,-8-3-1-16,-9 1-7 15,-5-1-26-15,-7-4-34 16,4-4-75-16,14-8-213 16</inkml:trace>
  <inkml:trace contextRef="#ctx0" brushRef="#br0" timeOffset="126593.9">23133 2813 363 0,'0'0'107'16,"0"0"-39"-16,0 0-68 15,0 0-3-15,0 0-38 16,0 0 40-16,-30 40 1 15,14-15 2-15,-3 4 2 16,-1 3-4-16,-1 4 0 16,-2 2 6-16,3-1-3 0,2-3 0 15,6-2-2 1,2-6 0-16,4-3 0 0,3-5 1 16,1-2 0-16,2-6-2 15,0-5 0-15,20-5-12 16,5 0 8-16,11-2 4 15,3-11-19-15,3-1-51 16,1 0-66-16,-5 2-35 16</inkml:trace>
  <inkml:trace contextRef="#ctx0" brushRef="#br0" timeOffset="126859.52">23315 3057 228 0,'0'0'142'0,"0"0"-33"15,0 0-19-15,0 0 25 0,0 0-53 16,0 0-2-16,-44-65-2 16,44 62-15-16,0 3-28 15,0 0-15-15,0 0-7 16,0 0-26-16,0 14-23 16,6 8 56-16,-3 6 1 15,-2 6-1-15,-1-1-5 16,0 6 3-16,-14-2-7 15,-5 1-1-15,2-1-29 16,3-2-22-16,2 0-47 16,6-9-19-16,3-6-164 15</inkml:trace>
  <inkml:trace contextRef="#ctx0" brushRef="#br0" timeOffset="128622.34">23682 2938 463 0,'0'0'145'16,"0"0"-23"-16,0 0-60 16,0 0-62-16,0 0-63 15,0 0 55-15,1 71 8 16,2-27 1-16,1 4 0 16,-4-3-1-16,1-6-1 15,-1-8-24-15,2-15-6 16,-2-7 3-16,0-6 1 15,0-3 27-15,0 0 31 0,0 0 60 16,0-14-38-16,-5-6-44 16,-13-2 4-16,-5 0-2 15,-5 2 4-15,2 6-4 16,8 6 3-16,6 7-14 16,5 1-5-16,3 9-58 15,3 18 33-15,1 2-23 16,3 4 7-16,21-2-33 15,9-3 9-15,8-9 12 16,7-9-28-16,1-10 0 16,-1 0 29-16,-2-23 57 15,-7-7 35-15,-8-2 57 0,-5 0 25 16,-12 0-26-16,-9 6 6 16,-5 2-63-16,-2 4 23 15,-15 4-50-15,2 6-7 16,3 6-3-16,6 4 2 15,1 0-4-15,2 7-86 16,-1 16 56-16,0 5 24 16,2 2-11-16,1 1 3 15,1-5-12-15,0-9-1 16,0-7-2-16,5-7 34 16,3-3 2-16,1 0 89 15,2-13-35-15,-1-2-22 16,-4 1 12-16,-3 1 5 15,-3 4-20-15,0 1-9 0,0 4-22 16,0 0 0-16,0 4-1 16,0 0-9-16,0 0-72 15,0 5 8-15,0 13 68 16,0 3 6-16,14-1-24 16,12-4 4-16,11-7 18 15,5-7 2-15,4-2 9 16,-6-11-4-16,-5-8 15 15,-10-2 22-15,-8-3-10 16,-6 5 32-16,-6-1-18 16,-5 1-17-16,0 4 13 0,0 4-12 15,0 0-8 1,0 6-20-16,0 4 0 0,0 1-4 16,0 0-17-16,0 0-66 15,0 14-75-15,0 5 160 16,12 5-10-16,9-2-28 15,10-5 1-15,11-5 32 16,10-11 4-16,-1-1 0 16,-5-8 1-16,-10-9 0 15,-12-5 3-15,-14 3 3 16,-9-1 46-16,-1 3 32 16,0-2-17-16,-10 4-38 15,1 4 9-15,1 3-4 16,6 8-15-16,-1 0-19 15,-6 15-42-15,0 23-1 0,-7 16 43 16,2 14 0 0,2 8 0-16,-3 5 0 0,3-2 1 15,-2-10-1-15,0-13 1 16,3-20-1-16,6-16 0 16,2-11 0-16,1-8 0 15,2-1 14-15,-1-9 42 16,1-20 9-16,0-21-65 15,0-7-21-15,9-4-12 16,4 2 30-16,9 6-26 0,7 6-17 16,8 6-14-1,3 4 34-15,-1 4-24 0,-7 8 47 16,-7 5-2-16,-3 3 5 16,-5 6 0-16,-6 2 0 15,-5 5 3-15,-3 3 0 16,-3 1 12-16,0 0-10 15,0 0-5-15,0 0-18 16,0 0-28-16,0 0-28 16,0 0 59-16,0 5 15 15,0 2 0-15,0 3 0 16,0 0 0-16,2 5 13 16,-2 0 0-16,0 5 1 15,0 1-5-15,0-1-3 0,0 0 1 16,0-4-2-16,-8-2-1 15,-2 0 2-15,-6 0-5 16,0-3 6-16,-4 0-7 16,-3-2-69-16,5-6-107 15,4-3-218-15</inkml:trace>
  <inkml:trace contextRef="#ctx0" brushRef="#br0" timeOffset="128791.75">24656 3305 459 0,'0'0'172'16,"0"0"-73"-16,0 0-2 0,0 0-12 15,0 0-17 1,0 0-24-16,0 0-38 0,0 0-6 16,0 0-57-16,0 0-98 15,0-3-447-15</inkml:trace>
  <inkml:trace contextRef="#ctx0" brushRef="#br0" timeOffset="130502.9">21178 3696 64 0,'0'0'89'16,"0"0"0"-16,0 0-49 15,0 0 48-15,0 0-60 16,0 0 19-16,18-62 34 16,-17 56-59-16,-1 2 74 15,2 1-53-15,-2 3-22 16,0-3 11-16,0 3-12 16,0 0-15-16,0 0-5 15,0 0-1-15,0 0-7 16,0 0 5-16,0 3-10 0,0 14 3 15,0 7 10-15,-7 6-5 16,-9 5 5-16,-3 2 4 16,-2-1-2-16,-2 1-2 15,2-5 0-15,4-4-2 16,2-5-9-16,4-5 9 16,4-3 0-16,1-6-1 15,5-1-12-15,1-5 11 16,0 0-26-16,4-3 4 15,16 0 26-15,6 0 2 16,6-4 1-16,2-4 0 16,-2 3-3-16,2-1-7 0,0-1-30 15,-2 2-3 1,3 1 8-16,-4-2-34 0,-1-1 17 16,-5-1-6-16,-7-3-28 15,-1-5 64-15,-8 2 19 16,-6-2 0-16,-3-1 18 15,0 0 20-15,0-1 31 16,-11 2-22-16,-2-4 16 16,0 4-3-16,3 2 47 15,2 5-35-15,5 4-8 16,1 5-41-16,1 0-23 16,-2 16-85-16,-2 12 78 0,-3 9 6 15,0 7 1-15,-1 4-1 16,3 2 1-1,-2 0-2-15,-2 1 2 0,1-4 1 16,4-4 0-16,0-4-1 16,3-7-1-16,-4-1-42 15,0-6-70-15,-1-11-104 16</inkml:trace>
  <inkml:trace contextRef="#ctx0" brushRef="#br0" timeOffset="131570.27">21916 4137 103 0,'0'0'246'16,"0"0"-139"-16,0 0-49 16,0 0-45-16,0 0 8 15,0 0-7-15,-3-5-14 0,3 3 5 16,0 2 7-16,6 0 4 16,9 0-4-16,13 0-3 15,10 0 5-15,9 0-7 16,4-3 1-16,6-3 6 15,-2 2-10-15,-4-4 2 16,-8-1-6-16,-7 2 2 16,-6-1-1-16,-8 1 1 15,-9-1 3-15,-5 2 9 16,-8-1 25-16,0 2 4 16,0 0-43-16,-3 0-3 15,-19 1-12-15,-4 4-70 16,-5 0-49-16,4 0-89 15</inkml:trace>
  <inkml:trace contextRef="#ctx0" brushRef="#br0" timeOffset="131787.51">22408 3913 323 0,'0'0'97'16,"0"0"11"-16,0 0-55 15,0 0-45-15,0 0-8 16,0 0-2-16,45 24 1 15,-37 1 1-15,-4 5 1 16,-3 1 8-16,-1-2-1 16,0 0-6-16,0-5 3 15,-10-5-1-15,0 0-4 0,-8-4 5 16,-3 4-1-16,-11-1-4 16,-6-3-35-16,5-7-156 15</inkml:trace>
  <inkml:trace contextRef="#ctx0" brushRef="#br0" timeOffset="132801.57">22825 3887 224 0,'0'0'170'0,"0"0"-82"15,0 0-23-15,0 0-29 16,0 0-34-16,0 0-2 15,43 0-4-15,-21 0 3 16,1 0-2-16,-3 5 0 16,0 6-2-16,-7 3-6 15,-5 6-3-15,-5 2-10 16,-3 6 5-16,0-1 11 16,-18 4-3-16,-6-2-12 15,-4-3-3-15,1-5 15 0,1-5-8 16,8-10 18-16,1 1 1 15,9-6 48-15,2-1 41 16,3 0 2-16,3 0-14 16,0 0-28-16,0 0-49 15,3 0-12-15,17 0-14 16,9 0-14-16,7-2-1 16,6-4-31-16,1 0-1 15,2-5-32-15,-3-3-132 16</inkml:trace>
  <inkml:trace contextRef="#ctx0" brushRef="#br0" timeOffset="133253.61">23399 3578 644 0,'0'0'29'16,"0"0"48"-16,0 0-77 15,0 0-39-15,0 0 1 16,0 0 37-16,15 101 2 16,-15-48-1-16,0 6 1 15,0-2 0-15,0-2 2 0,0-8-3 16,0-8 0-16,6-12-12 15,3-11-29-15,-1-6-17 16,-5-10 10-16,-1 0 48 16,-2-3 71-16,0-15-51 15,-3-4-3-15,-15-4 28 16,-9 1-16-16,-2 3 10 16,-3 5-23-16,10 8 0 15,7 5-4-15,7 4-12 16,1 0-22-16,4 17-29 15,3 4 18-15,0 3-11 16,18-1-10-16,12-1 14 16,10-2 2-16,11-8-27 15,8-8-44-15,7-4-64 16,1-5 69-16</inkml:trace>
  <inkml:trace contextRef="#ctx0" brushRef="#br0" timeOffset="134500.67">23746 3928 216 0,'0'0'175'16,"0"0"-40"-16,0 0-23 15,0 0-65-15,0 0-28 16,-94-58-15-16,81 58-4 16,5 16-12-16,2 4 3 15,4 2 2-15,2 0-11 16,2-2-16-16,13-3 9 16,8-5 8-16,2-7 17 15,0-5 0-15,0 0 8 16,-2-5 6-16,-5-10 15 0,-6-2 7 15,-7 0 18-15,-2 4-19 16,-3 2 3-16,0 6-9 16,0 1-29-16,-3 4-5 15,-8 0-3-15,0 0-52 16,3 6 23-16,3 8 3 16,4 2-2-16,1 1 25 15,0 0-6-15,11-4-29 16,11-3 15-16,8-8 23 15,7-2 8-15,1-2 5 16,-6-13 2-16,-8-2 4 16,-11 1 25-16,-8 2 46 15,-5 3-3-15,0-2-41 0,0 5 7 16,-2 1-23-16,-2 3-18 16,0 2-4-16,4 2-4 15,0 0-21-15,0 9-79 16,0 7 83-16,0 1-6 15,2-1-23-15,17-2 6 16,7-5 23-16,2-6 21 16,1-3 4-16,-7 0 0 15,-10-6 5-15,-2-5 8 16,-5-4 37-16,-5 1 10 16,0 1-20-16,0 1 5 15,0 2-21-15,-6 1-23 0,1 4 7 16,2 5-6-16,2-3 1 15,1 3-6-15,0 0-1 16,0 0-1-16,0 0-6 16,0 0-5-16,0 0-5 15,0 0-3-15,0 0-18 16,0 0 23-16,0 6 14 16,0-2 1-16,0-1-2 15,0-3-6-15,0 1-7 16,0-1 11-16,0 0 4 15,0 0 4-15,0 0 1 16,0 0 5-16,0 0 6 16,0 0 11-16,0 0 3 0,0 0-10 15,0 0-12-15,0 0-7 16,0 0-1-16,0 0 0 16,0 0-6-16,0 6-25 15,0 10-40-15,0 9 57 16,0 9 13-16,-2 10 0 15,-5 10-2-15,-4 7 0 16,-2 8 3-16,0 1 1 16,-1-2-1-16,-2-7 0 15,1-11-8-15,3-10-30 16,4-12 9-16,0-12 7 16,6-11-5-16,-1-5 27 15,0-9 117-15,0-18-56 16,-1-9-59-16,2-8 2 0,-1 1 22 15,1 2 13-15,2 4-29 16,0 3-10-16,3 2-4 16,19 6-30-16,9-3-21 15,7-3-4-15,9-2-10 16,4-5 32-16,2-3 9 16,1-4 6-16,-8 0 6 15,-5 5 9-15,-12 1 3 16,-9 6 4-16,-16 4 9 15,-4 6 27-15,0 6 18 16,0 6-34-16,-7 3-19 16,2 5 12-16,2 4-13 15,2 0-2-15,1 2-50 0,0 21 7 16,0 9 39-16,0 8 4 16,0 2 2-16,0-2 0 15,6-4 0-15,-2-1 0 16,-2-5 0-16,-2-1 0 15,0-5 0-15,0-6-2 16,0-1 2-16,-5-2-9 16,-14 1-18-16,-11-2-27 15,-9 2-66-15,-4-3-146 16</inkml:trace>
  <inkml:trace contextRef="#ctx0" brushRef="#br0" timeOffset="134836.47">23147 4466 270 0,'0'0'101'0,"0"0"-9"15,0 0-42-15,0 0-50 16,0 0-8-16,0 0 2 16,10 5 6-16,25-3 7 0,14-2 13 15,21 0-4 1,13-3-10-16,8-9-6 0,2 0-2 16,-10 0-20-16,-14 0-9 15,-18 2 12-15,-19 3 11 16,-12 2 7-16,-13 5-14 15,-7 0-48-15,-11 0-116 16,-21 14 115-16</inkml:trace>
  <inkml:trace contextRef="#ctx0" brushRef="#br0" timeOffset="135048.72">22942 4715 242 0,'0'0'58'0,"0"0"-57"15,0 0 9-15,0 0 56 16,0 0 10-16,103 14-3 16,-43-14-38-16,13-12-2 15,12 0-18-15,7-5 0 16,5 0-15-16,-1-3-9 16,-8 1-26-16,-11 4-33 15,-14 2-67-15,-17 5-10 16</inkml:trace>
  <inkml:trace contextRef="#ctx0" brushRef="#br0" timeOffset="135192.6">23712 4642 332 0,'0'0'176'0,"0"0"-91"0,0 0-35 15,0 0-50-15,0 0-91 16,0 0-116-16,-13 17-19 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5:48.201"/>
    </inkml:context>
    <inkml:brush xml:id="br0">
      <inkml:brushProperty name="width" value="0.05292" units="cm"/>
      <inkml:brushProperty name="height" value="0.05292" units="cm"/>
      <inkml:brushProperty name="color" value="#FF0000"/>
    </inkml:brush>
  </inkml:definitions>
  <inkml:trace contextRef="#ctx0" brushRef="#br0">6078 9997 207 0,'0'0'95'0,"0"0"-90"15,0 0-4-15,0 0-1 16,0 0 9-16,0 0 18 16,0 0 33-16,0 0 14 15,0 0-24-15,0 0-8 16,0 0 20-16,0 0-12 0,0 0-7 15,0 0-18-15,0 0-6 16,0 0-11-16,0 0 2 16,0 0 1-16,0 0 0 15,2 0 1-15,-2 0 3 16,0 0-3-16,1-3-12 16,1-6 2-16,-1-1-2 15,2 0 0-15,0 1 1 16,-1-2 0-16,0 2-1 15,-2 0 0-15,4 1 1 0,-4 1-1 16,0 3 1 0,0 1 1-16,0 1-1 0,0 2 2 15,0 0-3-15,0 0 0 16,0 0-3-16,0 0 2 16,0 0 0-16,0 0-1 15,0 0 2-15,0 0 3 16,0 0-2-16,0 0 3 15,0-3 7-15,0 0 9 16,0-1-10-16,0 0-10 16,0 0-1-16,0 2 1 15,0 0 0-15,0 2 2 16,0 0-3-16,0 0 1 16,0 0-5-16,0 0 0 15,0 0-12-15,2 0 2 0,2 0-21 16,3 16 26-16,2 9 7 15,2 6 3-15,-4 10-3 16,-1 5 1-16,0 3 1 16,-6 1 0-16,2-4 0 15,0-2 1-15,2-3-2 16,3-6 1-16,-1-5 1 16,-2-8 1-16,1-7-1 15,-2-1-1-15,0-7 1 16,-3-4 0-16,0-2 0 15,3-1 2-15,-3 0 7 16,0 0 15-16,0-3 20 0,0-10-2 16,0-4-34-16,0-1-5 15,0 0-3-15,0 4 0 16,0 5-2-16,-3 3-1 16,3 4-15-16,0 2-22 15,0 0-99-15,-3 10-191 16,-6 5 19-16</inkml:trace>
  <inkml:trace contextRef="#ctx0" brushRef="#br0" timeOffset="291.95">6024 10505 587 0,'0'0'117'0,"0"0"-33"15,0 0-74-15,0 0-10 16,0 0-18-16,0 0 18 16,43-12 5-16,-16 9-3 15,3-1 2-15,2 1-3 16,-2-2 0-16,3 3-1 16,-3-2-1-16,1-1 0 15,-6 2-5-15,-5-1-21 16,-4 3-7-16,-6-1 5 15,-2 2 7-15,-2 0-35 16,-3 0-64-16,-3 0-34 0,0 7-19 16</inkml:trace>
  <inkml:trace contextRef="#ctx0" brushRef="#br0" timeOffset="457.95">6344 10528 492 0,'0'0'159'15,"0"0"-2"-15,0 0-97 16,0 0-16-16,0 0-5 16,0 0-17-16,-37-44-22 15,37 44-12-15,0 14-127 16,-12 10-184-16,-8-1-37 16</inkml:trace>
  <inkml:trace contextRef="#ctx0" brushRef="#br0" timeOffset="7717.01">17418 9922 421 0,'0'0'95'0,"0"0"10"16,0 0-1-16,0 0-60 16,0 0-4-16,0 0-21 0,0 0-4 15,0-19-1 1,0 18-3-16,0 1-7 0,0 0-4 15,0 0-3-15,0 0-14 16,0 0-35-16,0 0-17 16,3 0 10-16,0 5 49 15,4 3-9-15,-3 5-71 16,1 1 26-16,-4 0-120 16,-1-5-121-16</inkml:trace>
  <inkml:trace contextRef="#ctx0" brushRef="#br0" timeOffset="8340.76">20237 11407 562 0,'0'0'83'15,"0"0"-54"-15,0 0-29 16,0 0-5-16,0 0 3 16,0 0 1-16,0 0-1 15,7 1 1-15,-7 27-2 16,0 14-28-16,-12 6-74 16,-16 1-69-16</inkml:trace>
  <inkml:trace contextRef="#ctx0" brushRef="#br0" timeOffset="8811.91">18145 13573 535 0,'0'0'42'0,"0"0"-42"0,0 0-14 16,0 0 14-16,0 0 3 15,0 0 8-15,4 0 22 16,-4 0 2-16,1 0-35 16,-1 0-38-16,0 0-152 15,0 0-124-15</inkml:trace>
  <inkml:trace contextRef="#ctx0" brushRef="#br0" timeOffset="9225.91">14823 12772 56 0,'0'0'53'16,"0"0"-13"-16,0 0-35 15,0 0 13-15,0 0-12 16,0 0-6-16,68-9-4 16,-46 5-16-16,9-2-35 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6:17.306"/>
    </inkml:context>
    <inkml:brush xml:id="br0">
      <inkml:brushProperty name="width" value="0.05292" units="cm"/>
      <inkml:brushProperty name="height" value="0.05292" units="cm"/>
      <inkml:brushProperty name="color" value="#FF0000"/>
    </inkml:brush>
  </inkml:definitions>
  <inkml:trace contextRef="#ctx0" brushRef="#br0">13702 4975 148 0,'0'0'96'0,"0"0"32"16,0 0-32-16,0 0-12 15,0 0-30-15,0 0 35 16,0 0-42-16,-22-81 29 15,16 65-64-15,1 3 23 16,0 1-30-16,1 3 18 16,1 3-8-16,3 4-6 15,0 2-7-15,0 0-2 16,0 0-4-16,0 0-12 16,0 0-26-16,0 5-17 15,14 15 59-15,2 5 0 16,5 8 0-16,-3 4-1 15,-3-1 1-15,-1 0-1 0,-1-8-2 16,-3-6-14-16,2-8 5 16,-3-5 9-16,0-8 2 15,6-1 2-15,11-20 14 16,13-22 27-16,16-14-31 16,10-11-4-16,2-3-7 15,7-2 0-15,-2 5 0 16,-7 10-1-16,-5 10 1 15,-11 13 1-15,-10 7-1 16,-7 10 0-16,-13 8 1 0,-9 3-2 16,-5 4 1-1,-5 2-8-15,0 0-27 0,0 0-4 16,0 12 2-16,0 12 8 16,-14 4-63-16,-6-2-107 15</inkml:trace>
  <inkml:trace contextRef="#ctx0" brushRef="#br0" timeOffset="170.84">14427 4678 496 0,'0'0'80'0,"0"0"11"16,0 0-46-16,0 0-45 0,0 0-143 15,0 0 33 1,-23 51-152-16</inkml:trace>
  <inkml:trace contextRef="#ctx0" brushRef="#br0" timeOffset="11187.86">11716 11008 173 0,'0'0'100'15,"0"0"-48"-15,0 0-1 16,0 0-14-16,0 0 4 16,0 0 6-16,0 0 18 15,-20-53-24-15,17 46 5 16,0 1-19-16,0-1-4 15,2 0 12-15,-1 4 13 16,0 0-22-16,2-1 6 0,-1 0-19 16,1 1-7-16,-2 1 8 15,1 1 5-15,1-1-4 16,0 2 0-16,-2 0-5 16,2-1 1-16,-1 1 0 15,1 0 1-15,0 0-4 16,0 0-6-16,0 0-2 15,0 0-3-15,0 0-8 16,0 5-16-16,7 13 1 16,16 6 25-16,7 5 0 15,1 2 1-15,3-3 1 16,-2-4-1-16,-7-8 0 16,-5-8-1-16,-4-3 1 0,-5-5 0 15,5-3 0 1,9-27 7-16,11-16 0 0,8-13-4 15,0-4-1-15,-7 5-2 16,-6 6 6-16,-4 8 0 16,-6 7 1-16,-4 10 2 15,-6 8-5-15,-6 7 0 16,1 7 0-16,-6 4 6 16,0 1-8-16,0 0-2 15,0 0-3-15,0 0-7 16,0 0-19-16,0 1-10 15,1 18-61-15,-1 11-22 16,0-2-82-16</inkml:trace>
  <inkml:trace contextRef="#ctx0" brushRef="#br0" timeOffset="11351.27">12224 10910 707 0,'0'0'47'16,"0"0"36"-16,0 0-38 16,0 0-45-16,0 0-2 15,0 0-178-15,0 7-81 16</inkml:trace>
  <inkml:trace contextRef="#ctx0" brushRef="#br0" timeOffset="17546.92">16111 9825 263 0,'0'0'157'0,"0"0"-137"15,0 0 15 1,0 0 16-16,0 0-4 0,0 0-4 15,0 0 6-15,1 5 4 16,-1-5-6-16,0 0-9 16,0 0-13-16,0 0 1 15,0 0 2-15,0 0-11 16,0 0-10-16,0 0-3 16,0 0-2-16,3-11-2 15,5-8-1-15,2-9 1 16,8-9-1-16,-1-7 0 15,3-3-2-15,-5 1 2 0,-4 4-4 16,-4 8 5 0,-7 6-3-16,0 6 3 0,0 5-4 15,-16 4-11-15,-5 9 0 16,-9 4 2-16,-3 7-12 16,-10 22-11-16,6 5 3 15,5 2 14-15,13 5 5 16,18 0 3-16,1 6-2 15,19 4 4-15,14-1 5 16,4-2-1-16,4-6-1 16,-2-14-7-16,-3-9 7 15,-3-8 6-15,-8-8 0 16,-6 2 10-16,-6-3-3 16,-4 2 0-16,-5-1-5 15,-2-1 0-15,-2 2-1 0,0 2-1 16,-20 8 12-16,-10 3 2 15,-5 2-8-15,-4-1 0 16,6-6-4-16,6-6 3 16,9-6-3-16,7 0 11 15,8-9 47-15,3-16-53 16,6-10-7-16,18-8-7 16,14-4-2-16,1 1 6 15,3 5-25-15,-1 7 1 16,-5 5-27-16,-2 10-5 15,-8 9-32-15,-8 5-67 16,-8 4-218-16</inkml:trace>
  <inkml:trace contextRef="#ctx0" brushRef="#br0" timeOffset="17765.46">16538 9838 599 0,'0'0'83'16,"0"0"22"-16,0 0-101 15,0 0-4-15,0 0-2 16,92-23 1-16,-46 12 1 16,11-2-5-16,10-2-40 15,6-4-52-15,-3-2-111 16,-12 0-225-16</inkml:trace>
  <inkml:trace contextRef="#ctx0" brushRef="#br0" timeOffset="18116.57">17220 9469 512 0,'0'0'83'0,"0"0"-19"16,0 0-61-16,0 0-3 15,0 0-4-15,0 0 2 0,-41 84 1 16,41-50-1 0,7 1-1-16,11 3 3 0,9-2 0 15,7-6 0-15,4-3 9 16,5-3-3-16,-4-2-4 16,-3-3 2-16,-9-2-2 15,-6-5-1-15,-12 0 0 16,-5-2-1-16,-4 2 0 15,-4-3 4-15,-12 3 2 16,-6-2-1-16,-3 0 5 16,-2 0-2-16,1-1-2 15,2-3-3-15,4-2-1 16,3-4-2-16,8 0-45 16,8 0-81-16,1-12-179 15</inkml:trace>
  <inkml:trace contextRef="#ctx0" brushRef="#br0" timeOffset="18433.71">17343 9436 560 0,'0'0'104'16,"0"0"-13"-16,0 0-30 0,0 0-61 15,0 0-2 1,0 0-2-16,-5-22 4 0,25 22 1 16,2 0 4-16,3 0 9 15,5 0-4-15,2 0-5 16,2-8-2-16,0 1 0 16,0-3-2-16,-4 3-1 15,-7 2 0-15,-8 1-27 16,-9 3 3-16,-5 1 6 15,-1 0-18-15,-10 9-48 16,-16 9-68-16,-9 1-216 16</inkml:trace>
  <inkml:trace contextRef="#ctx0" brushRef="#br0" timeOffset="18605.73">17535 9559 657 0,'0'0'108'16,"0"0"4"-16,0 0-64 16,0 0-9-16,0 0-39 15,0 0-10-15,-16 6-114 16,16 14-21-16,-2-3-119 16</inkml:trace>
  <inkml:trace contextRef="#ctx0" brushRef="#br0" timeOffset="20527.45">17778 9832 197 0,'0'0'64'0,"0"0"-49"15,0 0 10-15,0 0-2 0,0 0 21 16,0 0 16 0,-4 0 11-16,4 0-8 0,0 0-5 15,0 0-23-15,0 0-26 16,11 0-9-16,14 0-2 15,12 3-3-15,6 1-9 16,5 1-5-16,3-2-12 16,1-3 7-16,-3 0 15 15,-4-9 2-15,-9-4-1 16,-6 1 4-16,-9 0 3 16,-10 7 1-16,-9 3 0 15,-2 2-13-15,-21 12-123 16,-22 6-150-16</inkml:trace>
  <inkml:trace contextRef="#ctx0" brushRef="#br0" timeOffset="23898.63">18597 9607 70 0,'0'0'110'0,"0"0"5"15,0 0-1-15,0 0-10 16,0-74-40-16,0 61 5 0,0 2-8 16,0 1-21-16,0 3 9 15,0 4-17-15,0-2-6 16,0 5-14-16,0 0 3 15,0 0-15-15,0 0-11 16,2 17 0-16,10 11 6 16,0 11 4-16,0 11-1 15,-2 5 2-15,-6 0 0 16,-1-3-7-16,-2-10-18 16,1-9-8-16,-2-10-5 15,2-11-26-15,0-5 12 16,-2-7-69-16,1-2-122 15</inkml:trace>
  <inkml:trace contextRef="#ctx0" brushRef="#br0" timeOffset="24356.57">18818 9509 507 0,'0'0'75'0,"0"0"12"0,0 0-46 16,0 0-21 0,0 0-20-16,0 0 0 0,49-48 3 15,-23 48 4 1,-1 0-2-16,2 11-5 0,-5 15-1 15,1 7-2-15,-6 7 1 16,-5 6 2-16,-7-3 2 16,-5-2-2-16,0-4-1 15,-6-6 0-15,-12-7-1 16,0-4 1-16,2-6 1 16,1-6 0-16,3-2 2 15,6-5 0-15,3-1 29 16,3 0 6-16,0 0-26 15,3 0-11-15,24-10 0 16,18-9 0-16,17-8-14 0,14-4 2 16,11-1-17-16,-1 0-13 15,-6 4-25-15,-11 5-30 16,-19 7-16-16,-20 2-63 16</inkml:trace>
  <inkml:trace contextRef="#ctx0" brushRef="#br0" timeOffset="24529.61">19224 9774 630 0,'0'0'137'0,"0"0"-43"0,0 0-53 16,0 0-19-16,0 0-22 15,0 0-17-15,3-5-81 16,12 8-5-16,-1-1-133 15</inkml:trace>
  <inkml:trace contextRef="#ctx0" brushRef="#br0" timeOffset="25272.79">17562 10403 137 0,'0'0'19'0,"0"0"-11"15,0 0 21-15,0 0 16 16,0 0 24-16,0 0 14 15,-77 19-3-15,75-18-5 16,2 1-52-16,0-2-23 0,20 0 1 16,17 0 4-16,21-8 14 15,25-11 11-15,26-5 4 16,24-7-17-16,25-2-3 16,15-3-3-16,3 1-8 15,-7 1 4-15,-11 5-6 16,-12 2 7-16,-12 3-7 15,-10 0 1-15,-15 0-1 16,-15 4 1-16,-16 6-1 16,-23 2-1-16,-18 1 1 0,-19 7 0 15,-13 2 6 1,-5-1 57-16,0 3-8 0,-23 0-56 16,-16 0-23-16,-14 20-83 15,-15 6-24-15,-5-2-95 16</inkml:trace>
  <inkml:trace contextRef="#ctx0" brushRef="#br0" timeOffset="25755.47">17665 10623 346 0,'0'0'99'16,"0"0"-70"-16,0 0-17 15,0 0-11-15,0 0 3 16,0 0 6-16,-40 0 21 16,46 0-9-16,22 0 13 15,15 0-6-15,11 0-10 0,14-5-12 16,10-3-1 0,16-5 2-16,20-4-7 0,15-7 0 15,19-10 3-15,4-8-3 16,2-8 4-16,-5-6 5 15,-12 1-8-15,-15 4 23 16,-20 5 0-16,-17 10 8 16,-17 7-12-16,-12 7-9 15,-17 5-6-15,-14 8-5 16,-7 6-1-16,-18 3-36 16,0 9-131-16,-32 11 5 15</inkml:trace>
  <inkml:trace contextRef="#ctx0" brushRef="#br0" timeOffset="25934.24">19333 10199 132 0,'0'0'719'0,"0"0"-643"15,0 0-43-15,0 0-33 16,0 0-27-16,0 0-46 15,0-31-65-15,-2 45 40 16,-11-3-21-16,-11-2-261 16</inkml:trace>
  <inkml:trace contextRef="#ctx0" brushRef="#br0" timeOffset="28820.11">17749 9243 262 0,'0'0'97'0,"0"0"-40"0,0 0-4 16,0 0-37 0,0 0-8-16,0 0 2 0,-15-42-7 15,7 37 0-15,1-2 4 16,-2-3 12-16,-2-1-14 15,-4-2 6-15,-4-2 6 16,-6 1 11-16,-2-2 3 16,-5 0-19-16,0 2-1 15,0-1 20-15,-2 3-28 16,-1-2 5-16,2 1 4 16,-2 2 1-16,-1-1-1 15,2 2 13-15,0 0-1 16,-2 1-19-16,3 4 0 15,0 0-4-15,1 5 1 16,-1-3-2-16,0 1-2 0,2 2 2 16,1-2 2-16,4 1-2 15,1-1 2-15,2 1-1 16,-2 1-1-16,-2 0 0 16,-1 0 0-16,0 0 0 15,-7 0 1-15,1 0-1 16,-5 0 0-16,2-1 0 15,1-2 0-15,-3 3 0 16,-4 0 1-16,0 0 0 16,-2 0-1-16,2 0 0 15,1 0 0-15,1 0 0 16,5 1 0-16,0 3-1 0,4 1 0 16,3 0 0-1,0 1 1-15,4 0 0 0,-1-1 0 16,6 1-1-16,-4 1 1 15,2 1 0-15,1 0 0 16,1 1-1-16,1-2 1 16,0 3-3-16,2 2 2 15,1-2 1-15,2 1-1 16,2 2 0-16,-1 4-2 16,0 1 0-16,-1-1 0 15,0 3-5-15,0-2 3 16,2 0 1-16,-1 2 1 15,-1-2 1-15,3 3 1 0,-3-2 0 16,-2 3 1-16,3-1-1 16,0 2 1-16,1-1-4 15,0 0 0-15,3-1 0 16,-3-1 4-16,3 0-2 16,2-1 1-16,-4 4 0 15,2 2-1-15,2 1 2 16,-1 6-1-16,3-1-1 15,0 5 0-15,0 1-1 16,4 2-1-16,-1 0 3 16,2 1-3-16,0-1-2 15,0 0-6-15,0-3 0 16,0-2 7-16,3-3 1 16,4-4 4-16,0 0-4 0,0-6 4 15,2 4-2-15,0-1 0 16,6-1 2-16,0 0 0 15,1-2-1-15,4-1 1 16,-2-3 1-16,1 0-1 16,-1-3 0-16,0 2 1 15,3 0-1-15,0 2 1 16,3 5-1-16,1 5 0 16,3 0 3-16,1 2 1 15,3-2-2-15,1-4-2 16,0-3 0-16,0-5 0 15,-3-7-1-15,0 0-1 16,-1-4 2-16,0-5 0 0,4 0 0 16,4 0 0-16,6 0 3 15,5-2-2-15,4-5-1 16,0-1 0-16,-4 2 0 16,-3 1-5-16,-3-3-1 15,-1 1-1-15,-1-5 6 16,1 2 0-16,0 0 1 15,-2 3 0-15,-1-1 0 16,-2 1 0-16,-2 0 0 16,0 0 0-16,-3 1 1 0,0 0-1 15,-1 1-1 1,0 1 1-16,-4-4 0 0,-2 1-2 16,-2-2 2-16,-3 0 0 15,1 0 0-15,1-2 0 16,-2 0 0-16,-1 0 2 15,3 1-2-15,-3 0-2 16,1 0 2-16,-1 0-1 16,-3 1 1-16,1-1 1 15,1 0-1-15,0-2 0 16,2 0 0-16,1-2 3 16,0-3-2-16,-2-1 6 15,-1-2-5-15,3-3 6 16,5-3-4-16,0 3-3 15,1 3 0-15,-4 2 5 0,-4 3 1 16,-1 3-3 0,-5 0-2-16,-1 2 6 0,-5-1 2 15,4-1 19-15,-4-2-6 16,2-1-14-16,1 0-2 16,0-2-3-16,0 2-3 15,-3-1 0-15,0 0 1 16,-1-3-1-16,1-2 3 15,-3-6 0-15,1-2 11 16,-4-4 7-16,0-4-2 16,0 2 2-16,0 0-1 15,0 3-12-15,0 6-8 16,0 2 0-16,0 1 1 0,0 3 1 16,-7 1-2-16,-4 1 0 15,-5-2 5-15,-2-1 4 16,-1-3 4-16,-7 0 7 15,-2-3 6-15,2-2-8 16,2 0 0-16,4 8 4 16,2 5-8-16,6 4-10 15,0 3-5-15,-1 1 0 16,0 0-1-16,1 2 1 16,1-1-2-16,-1 1 1 15,-2 0 1-15,1 1 0 16,2-1-1-16,1 3 1 15,6 1-7-15,2 2-12 16,0 0-28-16,2 11-96 16,0 6-38-16,5-5-25 0</inkml:trace>
  <inkml:trace contextRef="#ctx0" brushRef="#br0" timeOffset="28976.64">17608 9228 236 0,'0'0'502'0,"0"0"-413"16,0 0 2-16,0 0-91 15,0 0-10-15,0 0-189 16,0 0 55-16,-43 21-110 0</inkml:trace>
  <inkml:trace contextRef="#ctx0" brushRef="#br0" timeOffset="30118.4">16635 9169 461 0,'0'0'77'0,"0"0"64"15,0 0-88-15,0 0-38 0,0 0-15 16,0 0-17 0,-13-15 6-16,18 27 10 0,10 4 1 15,1 3 1-15,2-2-1 16,0-3 4-16,0-2-4 16,0-7 2-16,0-5 2 15,0 0 12-15,10-14 20 16,8-22 11-16,7-11-24 15,8-8-14-15,-2 0-4 16,-7 7-1-16,-11 8 0 16,-10 9-2-16,-5 9 4 15,-5 7-6-15,-5 9-2 0,0 6-53 16,-3 3-152-16,-3 14-73 16,0 2-31-16</inkml:trace>
  <inkml:trace contextRef="#ctx0" brushRef="#br0" timeOffset="30296.97">17162 9092 650 0,'0'0'82'15,"0"0"15"-15,0 0-61 16,0 0-36-16,0 0-35 15,0 0-200-15,-23 32 115 16,10-9-317-16</inkml:trace>
  <inkml:trace contextRef="#ctx0" brushRef="#br0" timeOffset="34263.87">19545 9251 357 0,'0'0'43'15,"0"0"31"-15,0 0-35 16,0 0 16-16,0 0-17 15,0 0 0-15,0-38 36 16,0 28-36-16,0 3 1 16,-3 1-17-16,0 0-12 15,-2-1 1-15,-2 2-10 16,-1-5 3-16,-1 0-3 16,-4-2 0-16,-1 0-1 15,-2-1 0-15,-5-3 2 16,-1-1-2-16,-2 3 1 15,-5-5 1-15,-2-1-2 0,-4 1 0 16,-3-2 1 0,1 1 5-16,-2 0 8 0,-1 2 4 15,1 2-8-15,-2 1-3 16,0 4 2-16,-1-1-8 16,-4 4-1-16,1-1 0 15,-1-1 0-15,4 2-1 16,2-3 3-16,0 5-3 15,-1 2 1-15,-1 2-4 16,-2 2 3-16,-3 0 1 16,-2 0-5-16,3 5 2 15,-2 4-1-15,-2 0 2 0,5-1-4 16,-1 0 4 0,4 0-4-16,5-2 6 0,5-4 5 15,3-1-4-15,2-1 0 16,1 0 0-16,1 0 0 15,1 0 0-15,3 0-1 16,0 0 0-16,2 0 0 16,2 0-1-16,0 2 0 15,0 4 1-15,-2 1 0 16,0-2-1-16,-3 1 1 16,2-1 0-16,-1-3 1 15,3 1-1-15,-2 0 1 16,5 0-1-16,-4-1 0 15,3 2 0-15,2 0 0 16,2-1 0-16,1-1 0 0,-2 1-1 16,0-1 1-16,-3 5 0 15,-4-2-1-15,1 2 1 16,-4 1-1-16,4 2 1 16,3-1-1-16,-1 1 1 15,4-3-2-15,-1 1 2 16,2-1 0-16,3 0-2 15,0 0 2-15,2 0 0 16,1 2-3-16,-1 2 0 16,-3-2-2-16,5 5 3 15,-4 0-3-15,1-1 5 16,0-2-2-16,0 0 2 0,0-4-1 16,0 2 1-1,-1-1 0-15,0 2 0 0,-3 2 0 16,0 0 0-16,0-2 0 15,0 1 0-15,2 3 0 16,2-3-1-16,-2 1 1 16,4 1 0-16,-2-4-1 15,2 3 1-15,0 0 0 16,-1 3-1-16,2-1 1 16,-1 1 0-16,0 2-3 15,0-1 2-15,-2 2 1 16,0 2 0-16,0 1 1 15,-2 1-1-15,3 2 0 0,-2-2-2 16,1-1 2 0,3-1 1-16,-2-1-1 0,3 0 0 15,1 1-1-15,0-3 0 16,1 0 1-16,-2 2 0 16,4 0-1-16,0 1 0 15,0 2 0-15,0-1 0 16,0-2-1-16,0-1 1 15,0-1 1-15,0-3 0 16,0-2 0-16,0 1 0 16,0-2 0-16,0-1 0 15,0 0 1-15,0-3-2 16,0 0 2-16,0 2-1 16,0 1 0-16,0 2-1 0,0 5-2 15,7 3-1-15,4 2 3 16,1 2 0-16,3-1 0 15,-1 2 1-15,-1 0 0 16,-1-3 0-16,-1-1 0 16,0 1 0-16,1-3 0 15,0 4 0-15,1-1 1 16,7 2-1-16,2 2-1 16,3 0 0-16,1 1 1 15,-2-2 1-15,2-4-1 16,-2 1 0-16,0-3-1 15,1-2 1-15,1 2 0 16,2-4 1-16,4-1-1 0,5 1-1 16,7-3 1-16,6 0 0 15,4-1 0-15,-2-5-2 16,6 3-1-16,-5-4 3 16,-4 0-3-16,-1 0 1 15,-4-3 1-15,-1 1 0 16,-1-1 1-16,-1-1-4 15,1-1 1-15,2 0 0 16,0 0 1-16,0 0-4 16,3-6 3-16,-2-5-2 0,-2-2-2 15,-1 2 1 1,-5 0 4-16,2 2-3 0,-2-3 4 16,1-3-3-16,2 5-9 15,4-6 5-15,-4 5-2 16,4 0 0-16,-4-2 8 15,-2 3-1-15,-2-4 0 16,-1 1 2-16,-4 0 1 16,-1 1 0-16,-4 0 0 15,-2 0 1-15,-2 0 0 16,2-1 0-16,1 1 0 16,1 0-1-16,4 2 0 15,4-3-1-15,-2 1 1 16,3 1 0-16,-2-2 0 15,-2 0 0-15,-1 0 0 0,-3-1 0 16,3-2 1-16,-2 0-2 16,0 2 2-16,-2 2-1 15,-1 0 0-15,-2 0 0 16,0 3 2-16,-3 1-4 16,-3-2 4-16,0 0-2 15,-1 1 0-15,1-4 0 16,-1 1 1-16,-1 0-1 15,0-1 0-15,-3 0 1 16,-2-2 1-16,1 1 10 16,1-2 5-16,-5 0-8 15,2 0 13-15,-1-2-11 16,2 0-9-16,2-2-2 16,3-1 0-16,-3 0-6 0,-2 2-2 15,-2 0 8-15,-2 0 2 16,-3-1-1-16,-3 1 12 15,0-2 19-15,0-1 0 16,-2 2 4-16,-7-2-12 16,-3 5-7-16,3 0-5 15,2 3-5-15,-4 2-6 16,4-1-1-16,-4 0 0 16,-2 0 0-16,-2-2-1 15,-1-1 0-15,-4 1 2 16,-4-2 1-16,-1-2 5 15,-2-1 6-15,1-4 9 16,-3 1-10-16,-1-2-12 0,1-1 9 16,-1 3-7-16,0 1 0 15,6 6 1-15,-3-1-3 16,5 5 0-16,1 0 2 16,4 3 0-16,3 0-2 15,-2 1 1-15,0 2-1 16,0-1 2-16,-4 0-1 15,0 2 5-15,-6 0-6 16,-1 4-2-16,-10 1-2 16,-3 0 1-16,-5 6 2 0,-6 11-14 15,-2 7-27 1,-1 2-2-16,11 2-3 0,16-2-38 16,24-7-44-16,6-9-66 15,27-10-207-15</inkml:trace>
  <inkml:trace contextRef="#ctx0" brushRef="#br0" timeOffset="38843.14">16971 10790 482 0,'0'0'81'0,"0"0"60"16,0 0-64-16,0 0-45 15,0 0-15-15,0 0-17 16,0 0-11-16,-10-43-10 0,12 70 17 16,11 9 3-16,3 9 1 15,2 8 0-15,2 3 2 16,2 1 0-16,0-4-2 15,-1-4-32-15,1-7-14 16,3-9-27-16,0-12-22 16,5-14-14-16,1-7-65 15,2-24-94-15</inkml:trace>
  <inkml:trace contextRef="#ctx0" brushRef="#br0" timeOffset="39541.42">17337 11044 130 0,'0'0'290'0,"0"0"-229"16,0 0 55-16,0 0-26 15,0 0-44-15,0 0-7 0,-45-69-39 16,44 80-12-16,-2 12 8 16,3 7 3-16,0 1 0 15,0 0-22-15,7-3-18 16,6-6-28-16,1-10-20 16,-1-10 24-16,-1-2-13 15,-4-5 78-15,-5-13 2 16,-3 1 56-16,0-1-8 15,-2 4 5-15,-8 2 44 16,-3 5-44-16,4 4-24 16,3 3-22-16,6 0-9 15,0 0-9-15,0 13-3 0,10 1 4 16,6 3-9 0,8-3-5-16,6-4-16 0,6-7-11 15,6-3 21-15,1-7-39 16,-9-16 4-16,-4-11 34 15,-5-8 20-15,-7-9-38 16,-5-4 3-16,-9 2 44 16,-4 0 20-16,-20 8 81 15,-14 6-20-15,0 7 53 16,2 11-27-16,13 11-31 16,11 9-53-16,8 1-23 15,0 14-36-15,5 22 29 16,13 11 5-16,1 7 2 0,5 5 1 15,0-2 0 1,3-8 2-16,0-9-3 0,-2-13-8 16,-2-12-15-16,-7-13-7 15,-1-2-23-15,0-12 45 16,-2-20-39-16,0-3-31 16,-4-1 77-16,-3 5 1 15,2 9 19-15,1 5-17 16,-3 6 30-16,-2 8 1 15,-1 3-7-15,2 0-26 16,4 6-3-16,-2 13 3 16,-1 4 3-16,-4-1 0 15,-2 0 6-15,0 1-8 16,-10-3 8-16,-10 1-2 16,-4 0-2-16,-1-4-5 0,4-4-26 15,1-4-34-15,10-9-36 16,5 0-56-16,5 0-207 15</inkml:trace>
  <inkml:trace contextRef="#ctx0" brushRef="#br0" timeOffset="40541.24">18086 10782 505 0,'0'0'95'0,"0"0"-47"0,0 0-48 16,0 0 1 0,0 0-1-16,0 0 6 0,-35 96-3 15,34-66 2-15,1 0 3 16,0-4-6-16,0-5 2 16,8-5-2-16,2-9-1 15,-1-4 0-15,4-3 2 16,4 0 2-16,0-16 1 15,0-7-4-15,-1-1-2 16,-7 1-8-16,-4-1 4 16,-5 3 4-16,0 1-3 15,0 3-4-15,-8 3 1 0,-4 4 2 16,2 1 1-16,-1-1-4 16,2 3 0-16,4 2 5 15,2 0 2-15,3 4-2 16,0-1-1-16,0 2-51 15,0-1 25-15,0 0 19 16,0 1 9-16,0 0-1 16,0 0 2-16,0 0 0 15,0 0 4-15,0 0 19 16,0 0 19-16,0 0 3 16,0 0-7-16,0 0-12 15,0 0-13-15,0 0-4 16,0 0-1-16,0 0-3 15,0 0 4-15,0 0 8 16,0 0 5-16,0 0-2 0,0 0-7 16,0 0-5-16,0 0 2 15,0 0-5-15,0 0-4 16,0 0-1-16,0 0 0 16,0 0-1-16,0 0 0 15,0 0 0-15,0 0-3 16,0 0-15-16,0 0-7 15,4 0 13-15,10 0 4 16,5 0 8-16,5-3 2 16,3-10-2-16,4-2 1 0,-3 0-2 15,-4 1 0 1,-9 0 2-16,-3 6 2 0,-8 4 7 16,-2 1 23-16,-2 3 10 15,0 0-3-15,0 0-26 16,0 0-13-16,0 5-13 15,0 16 1-15,0 7 10 16,0 4-8-16,0-2-11 16,10 1-5-16,8-6-9 15,6-8-13-15,2-9-5 16,1-8 11-16,5 0-13 16,-2-21 39-16,-5-8 2 15,-2-4-8-15,-11-3 11 16,-7 1 11-16,-5 4 25 15,0 7 69-15,-10 7-31 16,-2 2 23-16,0 7-39 16,8 3-10-16,1 5-21 0,3 0-16 15,0 2-11-15,0 16-23 16,0 7 33-16,0 9-2 16,7 2-10-16,1-1-53 15,4-4 30-15,6-11-80 16,4-11-7-16,5-9-108 15,-6-8-35-15</inkml:trace>
  <inkml:trace contextRef="#ctx0" brushRef="#br0" timeOffset="40840.07">18657 10638 525 0,'0'0'194'0,"0"0"-80"0,0 0-114 15,0 0-4-15,0 0-6 16,0 0 9-16,2 86 1 15,7-48 3-15,1-6 3 16,0-7-2-16,-5-10-1 16,-1-7-1-16,-2-6-1 15,-2-2 1-15,2 0 12 16,-2 0 10-16,0-15 21 16,0-18-37-16,5-11-8 15,3-7-18-15,1 2 4 16,8 3-24-16,-1 5-3 15,1 7-28-15,0 6-11 16,-1 9 9-16,-5 11 24 0,-7 8-25 16,-4 8-95-16,-4 16-98 15</inkml:trace>
  <inkml:trace contextRef="#ctx0" brushRef="#br0" timeOffset="42022.84">17447 10995 119 0,'0'0'55'0,"0"0"-17"16,0 0 26-16,0 0 7 15,0 0-33-15,0 0-19 16,-46-20-10-16,33 22-2 16,2 7 1-16,-2 4-2 15,2 0 8-15,1 0 5 16,0 2 1-16,2 1-12 15,1 4 0-15,0 1-3 16,3 3 0-16,-2 1-2 16,3 1-1-16,3-1-1 15,0-1 0-15,0-5 1 16,2-4-2-16,14-4 0 0,1-5-31 16,3-6 10-16,1 0-34 15,-3 0-24-15,0-10-2 16,-2-6 13-16,-2-4 20 15,-6 1 6-15,-1-3 42 16,-7 1 26-16,0-1 44 16,0-1 37-16,0 0-11 15,-8 1-24-15,-1 4 16 16,0 2-8-16,1 5-5 16,5 4-37-16,1 3-3 15,1 4-21-15,1 0-14 16,0 0-3-16,0 0-11 15,0 0 2-15,0 0 11 0,3 4 0 16,5 4 1 0,1 4-2-16,0 3 1 0,2 2 1 15,1 2 0-15,-3 3 0 16,2-1 0-16,0-1 0 16,-1-2 0-16,5-3-37 15,-3-4-56-15,2-9-42 16,-4-2-169-16</inkml:trace>
  <inkml:trace contextRef="#ctx0" brushRef="#br0" timeOffset="43190.27">17940 11476 104 0,'0'0'316'0,"0"0"-214"16,0 0 6-16,0 0-49 15,0 0-42-15,0 0-17 16,-12-16-18-16,51 1 18 0,17-5 8 16,13-8-4-16,10-1 3 15,0-4-2-15,-3-2 1 16,0-2 0-16,-9 3 1 16,-6 1-5-16,-9 5 1 15,-13 8-3-15,-11 7-3 16,-12 5-14-16,-12 8-18 15,-4 0-58-15,-18 24 1 16,-22 7 32-16,-19 13-153 16</inkml:trace>
  <inkml:trace contextRef="#ctx0" brushRef="#br0" timeOffset="43466.97">18218 11540 100 0,'0'0'31'16,"0"0"46"-16,0 0-24 15,0 0 24-15,0 0 27 16,0 0 6-16,50-4-38 16,-17-21-25-16,7-3-18 15,3-4-3-15,2 0 0 16,-4086 3-11-16,8162 3-9 16,-4088 4-1-16,-6 2-4 15,-6 5 0-15,-9 4 2 16,-3 4-3-16,-7 3 3 15,-2 1-2-15,0 0 1 0,0 1 3 16,0 1-5 0,0 1-11-16,0 0-42 0,-10 0-19 15,0 10-78-15,2-2-64 16</inkml:trace>
  <inkml:trace contextRef="#ctx0" brushRef="#br0" timeOffset="45668.75">20439 10215 410 0,'0'0'98'0,"0"0"47"0,0 0-37 16,-14-78-35-16,6 63-14 15,1 2-22-15,3 5-18 16,1 6-5-16,3 2-9 15,0 0-5-15,0 0-11 16,0 16-41-16,0 12 18 16,2 11 31-16,2 11-1 15,0 6 3-15,-4 3 1 16,0-3-1-16,0-6-4 16,0-10 1-16,0-8-13 15,0-11 0-15,0-5-19 16,0-10-17-16,0-6-20 15,0 0-36-15,0-17-71 0</inkml:trace>
  <inkml:trace contextRef="#ctx0" brushRef="#br0" timeOffset="45822.7">20547 10292 708 0,'0'0'101'15,"0"0"-80"-15,0 0-21 16,0 0-97-16,0 0-60 16,0 0 9-16,0 19-237 15</inkml:trace>
  <inkml:trace contextRef="#ctx0" brushRef="#br0" timeOffset="46137.5">20799 10095 742 0,'0'0'4'15,"0"0"-4"-15,0 0-29 16,0 0 20-16,-43 101 5 16,41-70 0-16,2 0 0 15,0-1 2-15,2 1-3 16,12 2 5-16,2-4 4 15,3-2-2-15,-3-7-2 16,1-6 2-16,-5-4 2 0,-5-5-4 16,-4-1-7-16,-3-1 0 15,0-3 7-15,-2 3 22 16,-18-1-16-16,-12 1-6 16,-7 3-26-16,-5 5-27 15,-4 2-78-15,-1-3-63 16</inkml:trace>
  <inkml:trace contextRef="#ctx0" brushRef="#br0" timeOffset="46363.99">20851 10076 441 0,'0'0'314'0,"0"0"-232"15,0 0-38-15,0 0-28 16,0 0-11-16,0 0-4 16,-9-33-1-16,9 33-2 15,18 0-3-15,13 0-9 16,10 0-42-16,1 0-86 16,-7-5-105-16</inkml:trace>
  <inkml:trace contextRef="#ctx0" brushRef="#br0" timeOffset="54228.71">20899 10955 116 0,'0'0'90'16,"0"0"-41"-16,0 0 0 16,0 0-22-16,0 0-18 15,0 0 4-15,0 0 8 16,0-13-10-16,0 10-1 15,-3 2 23-15,1-1-12 16,0 1-9-16,1-1-7 16,1 0 3-16,0 1 14 15,0-1 11-15,0 2 1 16,0 0-2-16,0 0-5 0,-1-3 1 16,1 1-3-16,0-1-12 15,0 1 7-15,0-2-12 16,0-4-3-16,0-1-1 15,0 0-3-15,4-2 0 16,7-2-1-16,2 0-2 16,-1 1-9-16,0 3 0 15,1 1 8-15,-2 0-4 16,4 6 2-16,1 0 2 16,5 2-5-16,4 0-16 15,2 9-9-15,-1 11-12 16,-2 2 19-16,-7 5-9 0,-6 5 14 15,-9 3 8-15,-2-1 11 16,0 0 0-16,-17-1 2 16,-3-2 5-16,-1-3 13 15,2 1-9-15,-5 0 1 16,1-2-6-16,2-1-2 16,6-9-2-16,6-8-9 15,3-4 8-15,5-5 0 16,1 3 1-16,0-3 23 15,0 0 18-15,0 0-15 16,1 0-21-16,18-8 0 16,11-6-5-16,3-5-2 15,2 2 2-15,0 0 4 0,-2 0-3 16,-5 0 1 0,1 1 5-16,-7 2 12 0,-4 3-1 15,-9 4 7-15,-6 2 4 16,-2 4 3-16,-1 0 1 15,0 1-4-15,0-3-13 16,0 3-16-16,0-3 1 16,0 3-1-16,-4 0-30 15,-8 0-52-15,-5 3-71 16,-2 4-33-16</inkml:trace>
  <inkml:trace contextRef="#ctx0" brushRef="#br0" timeOffset="58826.53">21233 9844 43 0,'0'0'70'0,"0"0"-30"16,0 0 40-16,0 0-9 0,0 0 38 16,0 0-34-16,0 0-2 15,-3-40-17-15,1 33-25 16,2-1-9-16,-1 5 11 15,1-1-7-15,0 1-17 16,0 0 0-16,4-1-9 16,17-1-6-16,5 1 2 15,5-2 0-15,3 1 2 16,-3 0 2-16,-1 3 0 16,-5 2 0-16,-3 0 0 15,-3 0-6-15,-5 15-3 16,-1 11-26-16,-9 9 5 0,-4 12 7 15,-1 9 1-15,-20 7-2 16,-6 7 3-16,1-1-6 16,3 1-19-16,4-1 26 15,8-3-34-15,5-4-22 16,6-15-10-16,0-14 45 16,17-17 28-16,2-13 13 15,2-3 8-15,1-12 80 16,-1-8-11-16,-4-3-25 15,3 3-10-15,-6 0-5 16,1 3-14-16,-6 6 1 16,-5 3 13-16,1 7 21 15,-1 1-57-15,3 0-1 0,4 0-16 16,1 6-19 0,3 12 21-16,3 8 6 0,-3 3 1 15,2 4 5 1,0 2 2-16,-1 1-2 0,2 3 2 15,0 2 2-15,1 1 0 16,0 3-2-16,-2 1 2 16,-2-3-1-16,-1-3 0 15,-5-1-1-15,0-3 3 16,4-3 0-16,1 1-3 16,3-1 2-16,1-4-2 15,3-2-1-15,-3-4-1 16,-4-9 2-16,-1-4-1 15,-7-6 1-15,-3-2 2 0,-3-2 16 16,0 2 45-16,0-2-63 16,0 1-25-16,0-1-223 15</inkml:trace>
  <inkml:trace contextRef="#ctx0" brushRef="#br0" timeOffset="59972.79">20247 10161 208 0,'0'0'67'0,"0"0"-27"15,0 0 14-15,0 0-10 16,0 0 1-16,0 0 13 15,-34-60-36-15,25 52 25 16,0 1 10-16,-3 2-25 16,1 1-21-16,-5 4 1 15,-1 0-12-15,-5 5-9 16,-3 14-1-16,2 9 5 16,1 5-1-16,3 10 4 15,8 15-1-15,5 14 0 0,6 8-1 16,0 5 2-1,9-3-2-15,10-7 4 0,6-8-8 16,-1-12-4-16,-3-12 6 16,-1-10 4-16,-5-10 2 15,-4-7-1-15,-6-4-1 16,-2-1 2-16,-3 0 3 16,0 0 3-16,0 2-2 15,0 3 4-15,0 2-6 16,0 2 0-16,0 2-2 15,0-2 2-15,0 0-1 16,8-3-1-16,7-2 0 16,6-8-22-16,9-7-21 15,6 0-7-15,3-2 2 16,-1-10 18-16,-2-1 30 0,-8 4 14 16,-7 3 12-16,-6 5 10 15,-2 1 0-15,-1 0-13 16,-1 3-12-16,3 15-7 15,-1 7-3-15,0 9 6 16,-3 9 2-16,-2 5-1 16,-2 6 0-16,-3 1 0 15,-3 4-1-15,0 5-3 16,0-2 3-16,0-2-2 16,0-5-2-16,0-10-1 15,1-7-1-15,11-7-1 16,2-9 0-16,2-5 0 0,-2-3 1 15,2-6-1-15,-1-1 0 16,4-3 1-16,2-1-2 16,3-2-4-16,-2-1-81 15,1 0-105-15</inkml:trace>
  <inkml:trace contextRef="#ctx0" brushRef="#br0" timeOffset="60305.59">20689 11905 276 0,'0'0'1'0,"0"0"2"15,0 0 19-15,0 0 58 16,0 0-7-16,101-26 1 15,-50-4-42-15,10-5 11 16,15-8-24-16,8-5-8 16,17-7-6-16,12-7-5 15,7-1-1-15,2 5 1 16,-10 7-3-16,-21 9 3 16,-21 9 0-16,-23 9 10 15,-17 7 30-15,-15 4 38 0,-9 9-52 16,-4 4-26-16,-2 0-1 15,-6 7-117-15,-20 15 31 16,-12-1-184-16</inkml:trace>
  <inkml:trace contextRef="#ctx0" brushRef="#br0" timeOffset="60460.86">21774 11381 128 0,'0'0'534'16,"0"0"-512"-16,0 0-22 16,0 0-35-16,0 0-52 15,0 0 10-15,-19-6-90 16</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8:26.410"/>
    </inkml:context>
    <inkml:brush xml:id="br0">
      <inkml:brushProperty name="width" value="0.05292" units="cm"/>
      <inkml:brushProperty name="height" value="0.05292" units="cm"/>
      <inkml:brushProperty name="color" value="#FF0000"/>
    </inkml:brush>
  </inkml:definitions>
  <inkml:trace contextRef="#ctx0" brushRef="#br0">15747 4932 331 0,'0'0'64'16,"0"0"-25"-16,0 0 10 16,0 0-11-16,0 0 34 0,0 0-20 15,0 0 4 1,0-55-30-16,0 48 2 0,0 1 1 15,0 2-9-15,0-1 0 16,0 3-7-16,0-1-7 16,0 3-1-16,0 0-3 15,0-2-1-15,0 2-1 16,0 0 2-16,0 0-2 16,0 0 0-16,0 0 0 15,0 0-2-15,0 0-4 16,0 2-8-16,0 15 9 15,6 8 4-15,6 3 0 16,0 2 1-16,2-2 0 16,2-3-2-16,-1-6-1 15,-1-5 2-15,3-5 1 0,-2-6 1 16,6-3 0-16,3 0 4 16,5-14-3-16,2-7 4 15,-1-4-3-15,0-2-2 16,-3 2 10-16,-7 3-2 15,-3 4-1-15,-5 4-7 16,2 6-1-16,-5 4-4 16,0 4-57-16,-2 0-67 15,-1 0-21-15,-6 8-20 16,0 3-101-16</inkml:trace>
  <inkml:trace contextRef="#ctx0" brushRef="#br0" timeOffset="148.85">16086 4962 392 0,'0'0'128'0,"0"0"0"16,0 0-36-16,0 0-37 15,0 0-10-15,0 0-32 16,-3-3-13-16,3 5-164 16,-2 8-97-16,-4-5-62 15</inkml:trace>
  <inkml:trace contextRef="#ctx0" brushRef="#br0" timeOffset="27855.25">9433 8057 87 0,'0'0'89'15,"0"0"-37"-15,0 0 16 16,0 0 30-16,0 0-62 15,0 0 1-15,0 0 7 16,-40-76-1-16,37 67 6 16,0 1-9-16,3 0 2 15,-2 1-6-15,2 1 10 16,-1 2-18-16,1 1-18 16,-2 2-3-16,2 1 3 15,0 0 1-15,-2 0-4 16,2 0-3-16,0 0-1 15,0 0 1-15,0 0-3 0,0 0-1 16,0 0-4-16,0 0-8 16,0 15-24-16,11 7 29 15,0 4 0-15,2-1-4 16,-2 1-9-16,-1-8 11 16,0-4-3-16,1-5 7 15,-2-4 5-15,0-2 0 16,1-3 2-16,5 0 0 15,11-17 4-15,5-14 2 16,16-13-3-16,6-10-2 16,2-1 2-16,-1 5 15 15,-5 10-15-15,-9 10 3 16,-8 7 0-16,-10 6-5 0,-7 7-2 16,-3 5 0-16,-5 3 1 15,-5 2 1-15,1 0 4 16,-3 0 2-16,0 0-5 15,0 0-4-15,0 1-3 16,0 10-17-16,-3 3-64 16,-6 11 3-16,-5-4-83 15,1-9-216-15</inkml:trace>
  <inkml:trace contextRef="#ctx0" brushRef="#br0" timeOffset="28024.76">9798 7895 547 0,'0'0'53'0,"0"0"-15"16,0 0-38-16,0 0-2 16,0 0-200-16,0 0 82 15,-4 33-194-15</inkml:trace>
  <inkml:trace contextRef="#ctx0" brushRef="#br0" timeOffset="37695.34">18657 7522 138 0,'0'0'100'15,"0"0"8"-15,0 0-62 16,0 0 5-16,0 0-20 16,0 0-5-16,0 0-2 15,0 0 8-15,0 0 0 16,0 0 1-16,0 0-12 15,0 0 1-15,0 0-4 0,0 0-10 16,0 0-4 0,0 0-3-16,0 0 0 0,0 0 0 15,0 0 6-15,0 0-1 16,0 0 7-16,6 0 12 16,3-6-9-16,1-6-16 15,1-2 5-15,2-1-3 16,-1-2 3-16,-1 3-4 15,-3-2 5-15,0 1-4 16,-5 0 9-16,-1 3-1 0,-1 3 4 16,-1 3-4-1,0 4-5-15,2 0-2 0,-2 2-3 16,0 0 0-16,0 0-5 16,0 0-7-16,0 10-16 15,3 10 28-15,0 7-4 16,-2 3 4-16,-1 5-1 15,0 0-1-15,0 0 2 16,-1-1 0-16,-7-6-1 16,2-3 0-16,-2-2 1 15,1-4 0-15,0-3-4 16,-1 0 2-16,2-1-1 16,0-5-27-16,0 0-21 15,5-1 0-15,-2-1-16 16,3 1-9-16,0 0-34 0,0-3-14 15,4-2-48 1</inkml:trace>
  <inkml:trace contextRef="#ctx0" brushRef="#br0" timeOffset="37931.34">18861 7632 476 0,'0'0'70'15,"0"0"50"1,0 0-46-16,0 0-50 0,0 0-24 16,0 0-9-16,8-17-23 15,-1 17-17-15,5 0 47 16,-1 0-66-16,-6 5-60 15,2-2-103-15</inkml:trace>
  <inkml:trace contextRef="#ctx0" brushRef="#br0" timeOffset="38546.51">19078 7508 325 0,'0'0'95'0,"0"0"-24"16,0 0-40-16,0 0 7 16,0 0-18-16,0 0-14 15,0 2-6-15,0 0-1 16,0 3-7-16,0 2 8 0,0 2 4 16,0 6 0-16,-3 2-1 15,-2 4 2-15,-5 1-3 16,2 5 2-16,1 0-1 15,-3 2-2-15,5 1-1 16,1-2 1-16,2-5 1 16,2-5-2-16,0-5 0 15,0-6 0-15,11-3 1 16,-1-2 5-16,6-2 1 16,1 0 3-16,-2-9 4 15,2-8 14-15,-3-2 11 16,-1-3 18-16,-2-5-20 0,-3 0-8 15,-5-2 14 1,-3 3-19-16,0 0-7 0,0 2-3 16,0 4-11-16,-8-1-3 15,-3 4-3-15,2 4 3 16,-2 1 0-16,1 4-2 16,3 4-3-16,2 1-23 15,4 3-16-15,-3 0-68 16,2 3-109-16,2 1-6 15</inkml:trace>
  <inkml:trace contextRef="#ctx0" brushRef="#br0" timeOffset="38653.75">19078 7508 524 0</inkml:trace>
  <inkml:trace contextRef="#ctx0" brushRef="#br0" timeOffset="38728.41">19078 7508 524 0,'89'-25'143'0,"-92"25"-21"0,1 0-50 0,2 0-45 0,-3 4-27 0,0 9-77 16,-5 7-27-16,-1 0-42 15,1-7-115-15</inkml:trace>
  <inkml:trace contextRef="#ctx0" brushRef="#br0" timeOffset="47202.8">18745 8075 144 0,'0'0'62'0,"0"0"12"16,0 0-45-16,0 0 4 15,0 0 6-15,0 0-18 16,0 0 7-16,0-18 15 15,0 14-10-15,0 0-1 16,0-2 0-16,0 0 2 16,0 0 11-16,0-2-10 15,0-2-4-15,1 0 3 16,3 2-2-16,-4-1-2 16,1 1-7-16,-1 5-1 0,0 0-12 15,0 3-2 1,0 0-8-16,0 0 0 15,0 0-5-15,0 0-7 0,2 5 0 16,-2 13 11-16,0 9-1 16,0 7 0-16,0 5 2 15,-5 7-3-15,-9 0 2 16,0 0 1-16,0-2-1 16,-1-4-5-16,5-8-1 15,2-5-9-15,3-6 1 16,2-3-7-16,1-2-7 15,2-2-29-15,0-3-48 16,0-10-81-16</inkml:trace>
  <inkml:trace contextRef="#ctx0" brushRef="#br0" timeOffset="47398.05">18896 8332 499 0,'0'0'125'0,"0"0"1"16,0 0-52-16,0 0-32 15,0 0-26-15,0 0-16 16,0-21-3-16,3 21-49 16,1 0-130-16,2 7 55 15,0 0-190-15</inkml:trace>
  <inkml:trace contextRef="#ctx0" brushRef="#br0" timeOffset="47703.73">19127 8136 101 0,'0'0'316'0,"0"0"-157"16,0 0-82-16,0 0-9 16,0 0 8-16,0 0-40 15,0-39-36-15,0 39-8 0,0 17-4 16,0 7 11-16,0 3 0 16,-9 7 0-16,0 3 1 15,1 4 1-15,-6 3-1 16,2 0 0-16,-2-2-48 15,2-4-15-15,2-5-36 16,3-14-65-16,4-10-213 16</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49:31.098"/>
    </inkml:context>
    <inkml:brush xml:id="br0">
      <inkml:brushProperty name="width" value="0.05292" units="cm"/>
      <inkml:brushProperty name="height" value="0.05292" units="cm"/>
      <inkml:brushProperty name="color" value="#FF0000"/>
    </inkml:brush>
  </inkml:definitions>
  <inkml:trace contextRef="#ctx0" brushRef="#br0">14070 5568 100 0,'0'0'75'16,"0"0"-44"-16,0 0-7 15,0 0-22-15,0 0 14 16,0 0 2-16,0 0 17 16,0 0 1-16,-26-6 14 15,21 3-22-15,1 3-24 16,0-2 22-16,1-1-2 16,2 3-12-16,-3-2-6 15,-1 1 2-15,2 0 23 16,2-1-8-16,-2 2-9 15,3-1-3-15,0 1 18 16,0 0-10-16,0 0-13 16,0 0-6-16,0 0-1 15,3 0-9-15,14 0 10 0,10 0 0 16,9 0 3-16,12 0-3 16,15 0 1-16,17 0 0 15,19 0-1-15,19 0 3 16,15 0-3-16,9 0 4 15,2 0-11-15,-3 3-11 16,-10 1-37-16,-7 1 33 16,-4-3 1-16,-7-1 4 15,-2-1 17-15,5 2 0 16,3 2-10-16,2 2 7 16,-3 1 6-16,-4 0-6 0,-3 0-6 15,-6-2-2 1,-9-1 4-16,-8-2 7 0,-4-2 5 15,-6 0 4-15,5 0 2 16,3 1 0-16,1 4-11 16,4 3-2-16,1 4-23 15,1-1-7-15,-4 0-57 16,-2-2 35-16,-7-4 21 16,-2-2 25-16,-5-1 8 15,-4-2 12-15,-2 0 7 16,-5 1-9-16,1 3-10 15,1-2-31-15,0 0-114 0</inkml:trace>
  <inkml:trace contextRef="#ctx0" brushRef="#br0" timeOffset="274.97">18438 5683 128 0,'0'0'42'16,"0"0"-1"-16,107 14-21 16,-67-1-20-16,1 1-5 15,-2 0-55-15,-1 0 39 16,-4-4 21-16,-2-5 16 15,-5-1 49-15,-3-4 10 16,0 0 12-16,-1 0-9 16,6 0-4-16,-1 0-52 15,3 0-18-15,-1 0-4 16,-2 0 0-16,-1 0-5 16,0 0 5-16,-4 4 1 15,-6-2-1-15,-3 0 0 16,-4-2 1-16,-4 0 1 0,-3 0 5 15,2 0 1-15,-2 3-8 16,-3 3-13-16,0 0-203 16,-3-6-101-16</inkml:trace>
  <inkml:trace contextRef="#ctx0" brushRef="#br0" timeOffset="425.68">19170 5832 785 0,'0'0'10'0,"0"0"-10"15,0 0-140-15,0 0-126 16</inkml:trace>
  <inkml:trace contextRef="#ctx0" brushRef="#br0" timeOffset="2864.64">16843 5657 144 0,'0'0'85'16,"0"0"-8"-16,0 0-7 15,0 0-29-15,0 0-8 16,0 0-1-16,-79-55 37 0,79 53-25 16,-2 0-23-16,1-1 22 15,1 3-16-15,0-2-24 16,0 2-3-16,0 0-18 16,17 0 2-16,14 0 16 15,12 0 4-15,10 0-4 16,8 0-3-16,15 0 3 15,8 0 4-15,12 0 3 16,10 0-5-16,10 0 0 16,9 3 4-16,8 1-6 15,-3-4-3-15,-3 0 3 16,-5 0 0-16,-7 0-2 16,-7-4-4-16,-9-1 6 0,-9 0 0 15,-11 1 0 1,-6 1 0-16,-12 2 0 0,-7 1 0 15,-5 0 0-15,-4 0-1 16,-8 0 0-16,-6-2 1 16,-2 0 0-16,-6-1 2 15,-3 2 13-15,4-2-4 16,0 1-7-16,1 1 0 16,-2-1-3-16,-3 2-1 15,-2-1 0-15,-4 1 0 16,-2-2 0-16,-2 0 0 15,-4 2 0-15,-3-3 2 0,-3 3 1 16,0 0 22 0,0 0 41-16,0-2-15 0,0 2-24 15,0 0-22-15,0-1-5 16,0 1-3-16,0 0-1 16,0 0 3-16,2 0-1 15,-2 0 2-15,3-1-4 16,4-2 3-16,6-2 0 15,3 1 1-15,0 0-1 16,-4 1 0-16,-1 0-2 16,-3 3 1-16,-4 0-5 15,1 0 5-15,0 0-2 16,2 0-12-16,-3 0 7 16,2 0 7-16,0 0-9 15,-1 0 8-15,-3 0 2 0,2 0 1 16,-4 0 0-16,0 0 0 15,0 0-1-15,0 4-2 16,1 4-4-16,2 4-3 16,0 7 6-16,0 8 4 15,2 4 3-15,-1 8-3 16,-1 0 0-16,1-3 0 16,2-7 1-16,-1-9-2 15,-2-8 1-15,-1-5 0 16,-2-2 0-16,0-5 0 15,0 0 4-15,0 0 3 16,0 0 7-16,0 0 9 16,0 0-1-16,0 0-4 0,0 0-4 15,0 0-4-15,0 0-8 16,-7-3 0-16,-6-1-4 16,1 3 2-16,-6-3-2 15,-1 2-8-15,-3 2 3 16,-3-1 4-16,-1 1-3 15,-8 0-5-15,-4 0 4 16,-6 0-1-16,-1 0 3 16,-1 0 4-16,8 0 1 15,7-2 0-15,9-3 1 16,8 2-1-16,5 1 0 16,4 2-2-16,0 0-4 0,0 0-104 15,2 12 4 1,2 3 23-16,1-6-61 0,0-2-87 15</inkml:trace>
  <inkml:trace contextRef="#ctx0" brushRef="#br0" timeOffset="12353.11">9090 6397 43 0,'0'0'169'16,"0"0"-23"-16,0 0-69 15,0 0-3-15,0 0-17 0,0-80 4 16,-5 67-21 0,2-2 12-16,0 0-14 0,-1 0 7 15,3 5-9-15,-2 1-12 16,3 6 5-16,-2 1-14 16,2 2-15-16,0 0-9 15,0 6-29-15,5 14 22 16,9 8 16-16,0 4 0 15,0 5 0-15,0-1-1 16,-2-5 1-16,0-3 0 16,0-9 0-16,1-5 0 15,3-8 0-15,3-2 0 16,11-4-3-16,15-10 6 16,23-24 3-16,12-14-1 15,13-8-4-15,-3 0-1 0,-8 1 2 16,-12 4 1-16,-9 6 1 15,-9 7-1-15,-9 8 2 16,-12 7-4 0,-11 9 0-16,-9 4 0 0,-6 6 5 15,-5 3 3-15,0 1-9 16,0 0-10-16,0 0-32 16,0 15-63-16,-11 6 92 15,-5 4-113-15,-1-6-72 16,2-7-125-16</inkml:trace>
  <inkml:trace contextRef="#ctx0" brushRef="#br0" timeOffset="12517.8">9974 6129 513 0,'0'0'122'15,"0"0"-20"-15,0 0-23 16,0 0-52-16,0 0-27 15,0 0-3-15,0 0-209 16,-31 40 156-16,13-16-214 16</inkml:trace>
  <inkml:trace contextRef="#ctx0" brushRef="#br0" timeOffset="28438.91">14466 6208 151 0,'0'0'73'0,"0"0"48"15,0 0-64-15,0 0 20 16,0 0-10-16,0 0-31 15,0 0 5-15,0-49-30 16,0 39 3-16,0 1 15 0,0 0 13 16,-2 3-5-16,1 2-18 15,-1 3 0-15,2 1-17 16,-1 0-2-16,-2 0-7 16,-1 0-13-16,-4 7-22 15,-1 14 41-15,0 5 1 16,3 7-1-16,0 6-7 15,6 2-20-15,0-1 10 16,0-4 0-16,3-12-42 16,12-7 30-16,1-10 13 15,8-7 17-15,8-5 9 16,3-17 8-16,4-9-8 0,-5 2-1 16,-7-3 34-16,-13 6-27 15,-11 0 38-15,-3 3-41 16,0 2 9-16,-12 1 9 15,-12 5-30-15,-1 0-6 16,-2 7 4-16,7 7-15 16,2 1-56-16,9 6-15 15,8 17-14-15,1 6-52 16,0-4-104-16</inkml:trace>
  <inkml:trace contextRef="#ctx0" brushRef="#br0" timeOffset="29035.81">14657 6272 450 0,'0'0'137'16,"0"0"-51"-16,0 0-64 16,0 0-22-16,0 0-18 15,0 0 12-15,34-6 6 16,9 9 4-16,15 3-2 15,12-1-1-15,12 0 6 16,13-1-4-16,14-2-3 16,10-2-1-16,13 0 1 15,0-4-2-15,-7-8-2 16,-10-2-3-16,-17 5 3 16,-16 1-9-16,-15-1 4 0,-15 3 7 15,-19-1 2-15,-17 1 4 16,-11 0 8-16,-5 0 45 15,0 1-23-15,-11 1-30 16,-9 2-4-16,-10 2 0 16,-5 0-28-16,0 11-4 15,8 3 20-15,9 2 4 16,4 1-12-16,4-2-3 16,3 4 21-16,2 0-6 15,5 1-7-15,0-3 5 16,1 3 10-16,15-2-7 15,3-3 5-15,2-5 0 16,2-3 2-16,3-5 2 0,4-2 1 16,3-2 4-16,-2-13-1 15,-4-3 15-15,-9 0 9 16,-9-1 58-16,-9-1-46 16,0-2-7-16,-8 0-4 15,-21 0-31-15,-17 4-7 16,-7 5-11-16,3 9-56 15,11 4 43-15,16 0-10 16,17 9-20-16,6 13-42 16,0 1-66-16,15-5-111 15</inkml:trace>
  <inkml:trace contextRef="#ctx0" brushRef="#br0" timeOffset="29818.23">16265 6357 315 0,'0'0'134'0,"0"0"-134"16,0 0-13-16,0 0-10 15,0 0 23-15,0 0 2 16,0 0 7-16,108 28 35 15,-44-28-11-15,11 0-16 16,8 0-11-16,7 0-3 16,1-6-3-16,3-1 0 15,-3 2 0-15,-7 1-1 0,-12-1-22 16,-8 2 3 0,-15 1 5-16,-17 2-1 0,-12 0-19 15,-14 0 18-15,-6-3 17 16,0 1 52-16,0 0-21 15,0-1-31-15,0 3-4 16,-5 0 4-16,-1 0 0 16,-4 0-4-16,4 0-1 15,0 0 5-15,1-2 9 16,1 2 3-16,0-3 4 16,2 1 19-16,2 2-22 15,-1 0-13-15,-1 0-7 16,-1 2-2-16,0 10 2 15,2 1 0-15,-1 3 7 16,2 2 0-16,0 2-1 16,2 3 1-16,12-1-13 0,9-1 0 15,11-6-12-15,12-7-16 16,5-8 32-16,-2 0-10 16,-3-8 13-16,-11-12 6 15,-11-2 26-15,-14-6 81 16,-10 2-22-16,0-2 13 15,-27 0-56-15,-12 3-33 16,-17 8-9-16,-6 8-7 16,6 7-39-16,12 2 9 15,16 9-18-15,15 13-70 16,9 2-20-16,4-5-179 0</inkml:trace>
  <inkml:trace contextRef="#ctx0" brushRef="#br0" timeOffset="42689.79">5297 9670 79 0,'0'0'45'16,"0"0"11"-16,0 0-13 0,0 0-3 15,0 0 27-15,0 0-31 16,0 0 4-16,1-73 4 15,-1 63-5-15,0 1-6 16,-3-1 8-16,2 6-23 16,-2-1 3-16,3 2-13 15,-2 0-3-15,1 3 2 16,1-3 7-16,-2 2-2 16,2-2 4-16,0 1 1 15,0 0 5-15,0-1 2 16,0 3-4-16,0 0-12 15,0 0-8-15,0 0-2 16,0 0-27-16,9 11 21 0,7 13 8 16,4 7-1-16,0 5 1 15,-2 5-1-15,-1-2 1 16,-3-3-2-16,1-7 2 16,-2-9-1-16,-1-8 1 15,-3-8-1-15,3-4 1 16,6-3 0-16,13-22 43 15,14-12-13-15,19-13-22 16,15-9-4-16,11-4-4 16,5-2 0-16,1 3-2 15,-8 6 2-15,-5 3 3 16,-10 4-2-16,-6 7-1 16,-9 9 0-16,-13 9 0 15,-10 9 0-15,-12 5-1 0,-12 5 1 16,-1 2 1-16,-8 3 2 15,-2 0 1-15,0 0 1 16,0 0-5-16,0 0-22 16,0 4-62-16,-2 15 26 15,-15 11 2-15,0-2-92 16,-4-3-169-16</inkml:trace>
  <inkml:trace contextRef="#ctx0" brushRef="#br0" timeOffset="42847.43">6385 9314 449 0,'0'0'100'0,"0"0"-12"16,0 0-88-16,0 0-75 15,0 0-117-15,0 0-73 16</inkml:trace>
  <inkml:trace contextRef="#ctx0" brushRef="#br0" timeOffset="44337.92">5256 9671 119 0,'0'0'62'0,"0"0"5"16,0 0-16-16,0 0 0 15,0 0-25-15,0 0-2 16,-11-53 16-16,9 47-11 0,2-1-11 15,-2 3 3-15,2 0 20 16,-1 0 2 0,1 4 8-16,0 0-12 0,0 0-39 15,0 0-26-15,3 22-17 16,9 7 41-16,0 9 0 16,0 6 2-16,-2-1 0 15,-1 1 1-15,-1-3 2 16,-3-6-3-16,5-5 0 15,-3-5 1-15,1-5 0 16,-4-3-1-16,2-6 1 16,-2-4-1-16,-3-3 1 15,6-1-1-15,1-2 0 16,5-1-4-16,11 0 4 16,15-4 1-16,17-13-1 0,11-5-5 15,7-3-1 1,7-4-8-16,1 0 5 0,1 0 9 15,-4 1 1-15,-6 3-1 16,-3 0 0-16,-3 3 0 16,2 1 0-16,-4 1-1 15,-2 2-3-15,-9 2 4 16,-14 2 0-16,-13 5 0 16,-13 4 3-16,-9 4 12 15,-5 1 41-15,0 0-4 16,0 0-31-16,0 0-20 15,0 0 0-15,0 0-2 16,0 0 1-16,0 0 0 0,0 0 0 16,0 0 1-16,0 0 0 15,0 0 0-15,0 0 2 16,0-4 35-16,0 1 18 16,0-2-44-16,0 0-10 15,0-2-1-15,0 1-1 16,0-2-1-16,0 2 1 15,0-3 2-15,0 2-2 16,0-3 2-16,0-4-1 16,0-4 0-16,0-5-1 15,0-4 1-15,0-2 0 16,0-2-1-16,-6-3 1 0,-6 1 0 16,-1 3-1-1,-5 4 7-15,2 6 3 0,4 2-2 16,1 7-8-16,5 7 0 15,3 1 0-15,1 3 0 16,2 0-1-16,-1 0 1 16,1-2 0-16,0 1-1 15,0 1 2-15,0 0 1 16,0 0-2-16,0 0 9 16,0-2-1-16,0 2-3 15,0 0-4-15,0 0 1 16,0 0 2-16,0 0-2 15,0 0 0-15,0 0-2 0,0 0-1 16,-2 0-2-16,2 0 3 16,0 0 0-16,0 0-3 15,0 9-46-15,0 9-73 16,0 10 67-16,0-2-67 16,0-3-11-16,0-6-76 15</inkml:trace>
  <inkml:trace contextRef="#ctx0" brushRef="#br0" timeOffset="44466.64">6392 9408 149 0,'0'0'196'15,"0"0"-113"-15,0 0 0 16,0 0-20-16,0 0-15 16,0 0-48-16,-12-18-96 0,12 39-104 15,0-1-33-15</inkml:trace>
  <inkml:trace contextRef="#ctx0" brushRef="#br0" timeOffset="45306.53">5574 9815 116 0,'0'0'35'0,"0"0"-7"15,0 0-3-15,0 0-16 16,0 0-5-16,0 0 5 15,-43 7 19-15,43-5-13 16,0-1-15-16,1 1-14 16,19-2 14-16,13 0 19 0,11 0 9 15,12-16-7-15,6-6-5 16,4-7 2-16,4-5 4 16,-3-5 3-16,0-5 34 15,-6 2 19-15,-4 2-72 16,-9 5 6-16,-6 8-3 15,-5 7-8-15,-12 8 0 16,-8 3-1-16,-8 7 0 16,-4 1 0-16,-3 1 0 15,-2 0-3-15,0 0 2 0,0 0-11 16,0 0 12 0,0 0 15-16,0 0 6 0,0 0-3 15,0 0-12-15,0 0-4 16,0 0-2-16,0 0-2 15,0 0 2-15,0 0 2 16,0 0-2-16,0 0-17 16,0 0-57-16,0 0-118 15,-2 14 76-15,-8-2 52 16,-3 1-66-16</inkml:trace>
  <inkml:trace contextRef="#ctx0" brushRef="#br0" timeOffset="45928.89">5698 9726 130 0,'0'0'51'0,"0"0"-44"16,0 0 15-16,0 0 50 15,97-49 5-15,-61 31 29 16,4-5-89-16,7-6-14 0,3 0 7 15,1-2-4-15,-3-1-2 16,-1 6-3-16,-3-2 0 16,-1 6 0-16,-9 3-1 15,-4 7 0-15,-11 3 1 16,-5 4-2-16,-8 3 1 16,-3 2-2-16,-3 0 1 15,0 0-6-15,0 0 5 16,0 0 1-16,0 0 0 15,0 0 1-15,0 0-32 16,0 0-43-16,0 0 50 16,1 5 21-16,-1 1-17 15,0 5-24-15,0 0 2 16,0 0-63-16</inkml:trace>
  <inkml:trace contextRef="#ctx0" brushRef="#br0" timeOffset="46452.42">5893 9868 5 0,'0'0'114'0,"0"0"-102"16,0 0 20-16,86-24 29 16,-46 4-12-16,5-5-7 15,7-8-2-15,1-2-8 16,5-5-5-16,5-2 14 0,0 3-31 16,-7 3 6-1,-5 6 8-15,-11 8-13 0,-11 8-8 16,-13 4-1-16,-8 4-1 15,-5 5 5-15,-3-1 17 16,0 2-4-16,0 0-19 16,0 0-1-16,-18 9 0 15,-6 8-31-15,-1 3-35 16,1-2-63-16,5-7-140 16</inkml:trace>
  <inkml:trace contextRef="#ctx0" brushRef="#br0" timeOffset="47271.56">5868 9595 151 0,'0'0'21'0,"0"0"-20"16,0 0 36-16,0 0 8 15,79-51-2-15,-55 35-11 16,-2-3 6-16,2-1-4 15,0 0 4-15,-1-1-9 0,0 4 8 16,0 4-15-16,2 0-12 16,2 2-10-16,0 2 2 15,3-1-2-15,-6 3 0 16,-2 3 0-16,-7 1 0 16,-2 0 0-16,-5 3-2 15,-2 0 2-15,-3 0 0 16,0 0 2-16,1 0-1 15,-1 0-1-15,0 0 1 16,3 0-2-16,0 0 0 16,0 0-17-16,1 0-11 15,2 0 8-15,-1 0 2 16,-2 0-18-16,4 2 6 0,-7-2 1 16,-2 1 13-1,1-1-2-15,-2 2 15 0,2-2 4 16,-2 0 18-16,0 0 4 15,0 0-9-15,0 0-7 16,0 0 15-16,0 0 25 16,0 0-12-16,3-5-29 15,0-2 1-15,0 2-1 16,-2-2-1-16,-1 7 0 16,2-3 2-16,-2 3 1 15,0 0-7-15,0 0-21 16,0 0-25-16,0 7 37 0,-8 3 6 15,-1 1-8-15,-1 3-21 16,1 2-51 0,-1 1-67-16</inkml:trace>
  <inkml:trace contextRef="#ctx0" brushRef="#br0" timeOffset="47683.9">5998 9780 244 0,'0'0'57'0,"0"0"-25"0,0 0 3 15,0 0-5-15,0 0 1 16,0 0 3-16,9-4 2 15,10-10-26-15,5-3 20 16,0-2-8-16,6-5-1 16,-2 2-9-16,5-1-3 15,0 1-6-15,1 1-2 16,-3 0-1-16,-1 6 1 16,-3-2-1-16,-6 6 1 15,-3 1-1-15,-6 3 1 16,-3 3-1-16,-6 3 0 15,-3 1 0-15,0 0-7 16,0 0-33-16,0 0-41 16,-3 9 36-16,-12 8 44 0,-3 3-26 15,-6-1-116-15,3-5-80 16</inkml:trace>
  <inkml:trace contextRef="#ctx0" brushRef="#br0" timeOffset="47856.66">6183 9665 385 0,'0'0'161'0,"0"0"-22"15,0 0-55 1,0 0-84-16,0 0-1 16,0 0-49-16,63-41 26 15,-29 34-26-15,3-3-9 0,-3-4-26 16,-2-5-102-16</inkml:trace>
  <inkml:trace contextRef="#ctx0" brushRef="#br0" timeOffset="54876.87">14403 9075 99 0,'0'0'112'16,"0"0"-76"-16,0 0 17 16,0 0-13-16,0 0 2 15,0 0 17-15,0 0-6 16,0-35 1-16,0 31-19 15,0-3 18-15,0 2-30 16,0 3 29-16,0 1-22 16,0 1-10-16,0-2-16 15,0 2-4-15,0 0-1 16,0 0-2-16,0 0-1 0,0 0-1 16,0 0-7-1,0 0-28-15,1 10 13 0,7 9 20 16,1 6 6-16,1 4 1 15,1 3 0-15,0-4 0 16,2-5 0-16,-3-7 0 16,3-4-1-16,-2-5 1 15,4-6 0-15,3-1 7 16,10-1 11-16,14-23 14 16,9-12-5-16,7-10-2 15,4-3-14-15,1 5-3 16,-3 4-2-16,-4 6 1 0,-4 6 0 15,-8 6-6-15,-11 3 3 16,-11 7-3-16,-7 3 0 16,-8 2 2-16,-2 4 3 15,-4 3 3-15,1 0 11 16,-2 0-11-16,0 0-7 16,0 0-2-16,0 0-4 15,0 0 0-15,0 0-27 16,0 10-86-16,-6 2 55 15,-3 5-41-15,2-6-127 16</inkml:trace>
  <inkml:trace contextRef="#ctx0" brushRef="#br0" timeOffset="55039.87">15153 8915 462 0,'0'0'118'0,"0"0"-49"16,0 0-28-16,0 0-41 16,0 0-101-16,0 0-92 15,-10 5 84-15</inkml:trace>
  <inkml:trace contextRef="#ctx0" brushRef="#br0" timeOffset="56930.65">14400 9368 13 0,'0'0'4'16,"0"0"-1"-16,0 0-1 15,0 0-1-15,0 0 2 16,0 0-3-16</inkml:trace>
  <inkml:trace contextRef="#ctx0" brushRef="#br0" timeOffset="58473.75">14388 9056 51 0,'0'0'9'0,"0"0"-9"15,0 0 0-15,0 0 0 16,0 0 41-16,0 0 58 16,9-32-19-16,-9 27-42 0,0 0 20 15,0 3 27 1,0 1-37-16,0 1-37 0,0 0-11 16,0 0-5-16,0 0-16 15,0 0-5-15,3 0 23 16,0 8 0-16,1 5 3 15,4 6 0-15,1 5 0 16,0 5 0-16,0 7 0 16,-3 1-1-16,-1 4 2 15,-3-5-2-15,-2-2 2 16,0-3 0-16,0-6-1 16,0-4 2-16,0-3-1 15,0-2 0-15,0-4-1 16,0-3 0-16,0-1 1 0,0-1-1 15,0-3 1-15,0-3 0 16,0-1 1-16,0 0 7 16,0 2 30-16,0-2-4 15,2 0-8-15,7 0-13 16,8 0-10-16,6-4-4 16,7-6 0-16,8 2 0 15,1 2 1-15,8-3-1 16,6 3 0-16,8-5-2 15,8 1-1-15,1 0 1 16,-1-2-5-16,-7 2 0 16,0-3-4-16,-3-1 2 15,-5 2 9-15,-8-1 1 16,-7 2 0-16,-13 3 2 16,-6 2 9-16,-7 1 7 0,-8 5 6 15,-4-1-14 1,-1 1-5-16,0 0-2 0,0 0-4 15,0 0-6-15,0 0-2 16,0 0-3-16,0 0 5 16,0 0 6-16,0 0-1 15,0 0 2-15,0 0-2 16,0 0 1-16,0 0 0 16,0 0 1-16,0 0 3 15,0 0 2-15,0-2 8 16,0 2 22-16,0 0 8 0,0 0-21 15,0 0-7-15,0 0-9 16,0 0 0-16,0 0 3 16,0-4 5-16,0-2-4 15,0-5-10-15,0-4 0 16,-3-2 1-16,-3-2-1 16,-1-5 1-16,0-1 0 15,-4-1 10-15,-1 1-7 16,-1 1 9-16,4-1-5 15,-4 4 10-15,-1-3-13 16,0 3 4-16,4 0 1 16,-1 3-1-16,6 1-1 15,0 2-7-15,1 3 0 16,2 5 1-16,1 3-3 0,-1 1 0 16,2 1 0-1,0 2 0-15,0 0-5 0,0 0 5 16,0 0-3-16,0 0-2 15,0 0 3-15,0 0 0 16,0 0-1-16,0 0 1 16,-1 0 2-16,1 0 0 15,0 0 0-15,0 0 0 16,0 0-1-16,0 0-29 16,0 8-73-16,0 9 8 15,0 1-59-15,0-5-125 16</inkml:trace>
  <inkml:trace contextRef="#ctx0" brushRef="#br0" timeOffset="59073.86">14567 9268 225 0,'0'0'22'0,"0"0"-22"15,0 0-2-15,0 0-2 16,0 0 2-16,0 0 2 15,2 0 54-15,16 0 41 0,10 0-10 16,3-8-36-16,8-3-18 16,7-6-1-16,4-2-10 15,9-6-13-15,4-3 0 16,1-4-1-16,-2-2-2 16,-5 3 1-16,-5 4 5 15,-6 3-4-15,-11 7 8 16,-10 3-6-16,-10 6 18 15,-7 4-11-15,-4 2-4 16,-4 2 30-16,0 0-7 16,0 0-27-16,0 0-7 15,-12 0-23-15,-12 7-40 16,-5 14-9-16,-1 6-29 0,2 0-50 16,8-4-142-16</inkml:trace>
  <inkml:trace contextRef="#ctx0" brushRef="#br0" timeOffset="59607.94">14635 9408 136 0,'0'0'46'0,"0"0"-44"16,0 0-1-16,0 0 8 15,0 0 51-15,0 0 23 16,13-6 15-16,15-8-71 15,11-5-2-15,7 0-10 16,3-7 8-16,2 1 3 16,-3 0-11-16,-2-2 18 15,-6 5 6-15,0 3-26 0,-7 2-5 16,-2 2-2 0,-5 5-1-16,-7 0-2 0,-3 3-2 15,-9 4 2-15,-5 2 0 16,-2 1 12-16,0 0-8 15,0-3-1-15,0 3-4 16,0 0-1-16,0 0-1 16,0 0-5-16,0 0-20 15,0 0-7-15,4 0-29 16,-1 0 52-16,1 3 9 16,-1 1-11-16,0 1-11 15,0 3-22-15,-3 4-22 0,0 2-32 16,-2-2-60-1</inkml:trace>
  <inkml:trace contextRef="#ctx0" brushRef="#br0" timeOffset="60022.57">14843 9436 277 0,'0'0'0'16,"0"0"-29"-16,0 0 29 15,0 0 13-15,94-25 18 16,-55 8 7-16,3-2 7 15,1 0 27-15,0-1-27 16,3 3-9-16,1 0-19 16,-1-2-3-16,-1 2-3 15,-5 0-2-15,-2 0-2 16,-6 0 11-16,-7 3-7 16,-7 1 8-16,-6 2-4 15,-8 6 7-15,-4 2 13 16,0 2 4-16,0 1-36 15,-7 0-3-15,-17 1-85 0,-13 15-5 16,-2 3-31-16,2 0-106 16</inkml:trace>
  <inkml:trace contextRef="#ctx0" brushRef="#br0" timeOffset="60688.83">14718 9068 163 0,'0'0'85'15,"0"0"-37"-15,0 0-6 16,0 0-20-16,0 0-8 15,0 0 6-15,64-36 14 16,-36 25 17-16,8 0-3 16,1-2-22-16,2 0-16 15,2 1-1-15,3-1-7 16,1 1 1-16,2 1-3 0,-2 0 3 16,-5 1-3-1,-5 3 2-15,-11 2 2 0,-8 0 3 16,-8 4 4-16,-4 1 3 15,-4 0-1-15,0 0 7 16,0 0-4-16,0 0-16 16,-12 0-9-16,-13 16 1 15,-9 6-62-15,-4 2-76 16,4-5-172-16</inkml:trace>
  <inkml:trace contextRef="#ctx0" brushRef="#br0" timeOffset="61204.67">14694 9314 105 0,'0'0'38'0,"0"0"-17"16,0 0 13-16,0 0 63 15,0 0-13-15,0 0-13 16,13-21-59-16,13 11-1 16,5 1 7-16,3-2 16 15,4-1-7-15,-1 1-5 16,3-1-9-16,-4 2-8 16,1-4-3-16,-4 1 1 15,-3 3-1-15,-3 0 3 0,-8 3-3 16,-5 3 2-1,-4 1-4-15,-7 1 0 0,0 2-3 16,-2 0-2-16,1 0-16 16,-2 2-21-16,0 7 5 15,0 6 8-15,0 3-15 16,-2 1-62-16,-11-2-92 16</inkml:trace>
  <inkml:trace contextRef="#ctx0" brushRef="#br0" timeOffset="61414.46">14938 9411 332 0,'0'0'53'0,"0"0"-43"15,0 0-7-15,0 0 15 16,0 0 1-16,86-28-9 15,-49 13 0-15,1-2 5 16,2 2-10-16,4-2-5 16,-4 3-38-16,-5 2-90 15,-15 2-95-15</inkml:trace>
  <inkml:trace contextRef="#ctx0" brushRef="#br0" timeOffset="69602.65">18720 8824 86 0,'0'0'2'0,"0"0"-2"16,0 0 0-16,0 0 0 15,0 0 11-15,0 0 54 16,0 0 53-16,1 0-31 16,-1-3-20-16,0-2-47 15,0 3 3-15,0-1-14 16,0 1 8-16,0 1-10 16,0 1-7-16,0-1 1 15,0-1 0-15,0-1 0 16,0 0 2-16,0 1-2 15,-3-4 1-15,0 0 2 16,-1-2 7-16,-3-1-2 16,0-1 5-16,0 2-4 15,-4-2 6-15,0 2-13 16,-2 0 1-16,0 2-2 0,0-1-2 16,-3 1 0-16,2 0 1 15,-2 0-1-15,2-1 0 16,2 2 1-16,0 0 0 15,2 0-1-15,1 0 2 16,0 0-1-16,1 0 1 16,2 0 2-16,-1 0 0 15,1 1-3-15,-2-1 4 16,3 0-5-16,-3 2 4 16,2-3 0-16,-1 3 13 15,1-4-3-15,0 3-6 16,-2-2-6-16,2 2-1 0,-3-1 4 15,2 1-4-15,1 0-1 16,-3 2 2-16,0-3-1 16,0 2-1-16,0 1-1 15,-3 0 1-15,2 2-1 16,-2 0 1-16,0 0 0 16,1 0-1-16,1 0 1 15,3 0-1-15,1 0 1 16,1 0 0-16,0 0 0 15,-1 0 1-15,-1 0-1 16,3 0 0-16,-4 0 0 16,2 0-1-16,-4 0 0 15,1 0 1-15,-1 0-3 16,-1 0 2-16,1 4 1 16,-1-1 0-16,-1 0 0 0,0-1 0 15,-1 0 0-15,-1 2 0 16,-4-1 0-16,-2 0 0 15,2 2 0-15,1-3 0 16,2-1 0-16,3 4 0 16,-2-1-1-16,2 3 1 15,-3-4 0-15,1 4 0 16,0-1 0-16,-2 1 0 16,0 1 0-16,3 0-1 15,-4-2 1-15,2 3-1 16,-1-1 1-16,2 0 0 15,2-3-1-15,1 2-2 0,1-2 2 16,3 1 0-16,-2 2 1 16,0-3 0-16,2 2 0 15,-1-1-1-15,-2 1 0 16,-1 3 1-16,0-1 0 16,-3 0 0-16,0 2 0 15,0 1-2-15,0-1 0 16,0 0 2-16,3 1 0 15,-2 1-1-15,2 0 0 16,1 2 1-16,-2-1-4 16,0 3 3-16,3 0 0 15,-3 2 1-15,3-1-2 16,-1 3 0-16,2 1-1 0,2 3 2 16,0 6-3-16,-1 0 1 15,-1 3 3-15,1-3-1 16,-1-1 1-16,2-4-3 15,2 1 2-15,0-1-1 16,2 1-1-16,2-1 0 16,0 1-2-16,0 1-5 15,0 0 3-15,6-2 2 16,4 1 0-16,-1-3 3 16,-1-2-10-16,4 0 12 15,-2-1 0-15,0-1 0 16,1 4 1-16,1 0-1 0,3 3 0 15,1-2 0 1,1-2 2-16,4 1-1 0,-2-4-1 16,2-1 0-16,-1-1-7 15,-1-1 3-15,0-1 0 16,-2-2 0-16,-2-2-5 16,2-2 6-16,3-1-5 15,2-3 5-15,2-1 3 16,3 1-5-16,1-3 3 15,2 0-4-15,0 1-7 16,-2-1-7-16,-1 0-6 16,-2-2 20-16,-2 0 3 15,2 1 2-15,-2-2-1 16,-1 0 4-16,2 3-1 16,1-3-1-16,2 2 0 0,0-2 0 15,0 2 2-15,1-1-2 16,0-1 0-16,1 0 0 15,-1 0 1-15,-1 0 0 16,-2 0 1-16,0 0 8 16,-4 0-6-16,2-1 4 15,-6-3-1-15,-1 1 2 16,-3 1 5-16,-3 0-9 0,-1-4 13 16,-1-1 4-1,1 2 10-15,0-4 8 16,3-3-22-16,5-2-6 15,2-1-8-15,0-2-3 0,0 0 1 16,-2-2-2-16,0 1 3 16,0 1 13-16,-2-2-4 15,1 2-1-15,-2-2-7 16,-2 4 0-16,-1-2 7 16,-1 3 15-16,-4-2-18 15,1 2 0-15,-3-2 11 16,1 2-10-16,-1-1 0 15,1-1 0-15,-1 1 4 16,1-2 1-16,-1-1-6 16,-1 2 7-16,0-2-12 15,0 2 7-15,0 1 2 16,0-2-5-16,1 3-4 0,3-2-2 16,0 1-1-16,-3 0 1 15,-2 0-1-15,1 1 0 16,-3-1 2-16,0-2 1 15,0-2-1-15,0 0 10 16,0-1-8-16,0 1-1 16,0-1-2-16,0-1 0 15,-3 3-1-15,3-2 1 16,-2 2 0-16,1 1 0 16,-1 4-1-16,-2-3 1 15,1 2-1-15,-1 1-1 16,-1 2 1-16,2 0 0 0,-1 1 0 15,-1 0 2-15,0 0-2 16,0 2 2-16,2-1 2 16,-2 2-1-16,2 1-3 15,2-2 1-15,-2 3-1 16,1-3 0-16,1 3 2 16,-1 0-2-16,1-2 0 15,-1-1 0-15,-2 1 0 16,0-1 0-16,-2-1 0 15,1 1 0-15,0-1 0 16,1 2 2-16,-2-1-2 16,2 1 1-16,-1 0-1 15,1 0 0-15,-1 0 0 0,-1 2 0 16,2 0-1 0,-4 0-3-16,1 0 2 0,-1-1 2 15,-1 0 0-15,-2 2 0 16,4-2 2-16,0 2-1 15,-3-3 0-15,2 0 1 16,-1-1-1-16,0 1 1 16,-3-2-1-16,0 1 0 15,-4 1-1-15,-1-1-1 16,-2 2 0-16,3-2 0 16,-2 3 1-16,3 0 0 15,5 1 0-15,0 3 0 16,4-1-1-16,1 2-2 15,3-2-2-15,2 1-5 0,0 1 3 16,0-2 7-16,0 2 1 16,0 0-1-16,0 0 0 15,0 0 3-15,0-2-3 16,-3 2 2-16,0-1-1 16,0-1-1-16,0 1 1 15,0 1-1-15,3 0-1 16,0 0 1-16,0 0-2 15,-1 0 0-15,1 0-15 16,-2 0-26-16,1 0 12 16,-2 0 25-16,1 0-2 15,1 4-5-15,-2 1-12 16,3-1 9-16,0 1 3 0,-2 2 0 16,2-1-1-16,-1 3-30 15,-2 2-33-15,0-1-15 16,-2-3-74-16</inkml:trace>
  <inkml:trace contextRef="#ctx0" brushRef="#br0" timeOffset="83866.4">19955 8774 80 0,'0'0'77'0,"0"0"21"16,0 0-58-16,0 0 30 16,0 0-52-16,0 0 8 15,0 0 0-15,0-73-1 16,0 65-6-16,0 3 2 16,0-1 14-16,0 0-4 15,1 1-3-15,1 0-6 16,2 0 1-16,-2 0 0 15,1-2-15-15,-2 1 7 16,2 0 3-16,-1 4-6 16,-1-3-6-16,2 2 2 15,-2 0-1-15,2 1 1 0,-1 0-3 16,-1 0-2-16,1-1 5 16,-1 3-1-16,-1-2 2 15,0 2-1-15,0-1 0 16,0 1 0-16,0 0-2 15,0 0-4-15,0 0-2 16,0 0-4-16,0 0-3 16,0 0-3-16,0 0-6 15,0 3 12-15,0 4-5 16,0 1 5-16,0 2-2 16,0-1 0-16,-6 2 5 15,-2 3 0-15,-1 2 1 16,-3 4 0-16,-2 0-1 0,-1 4 2 15,-1 0-2-15,1 2 0 16,-1-2 0-16,-2 0 1 16,3-4-3-16,3-1 2 15,-2 0 1-15,4-2 0 16,-1 3 0-16,0 0 0 16,0 2 0-16,-1-1-1 15,5-6-2-15,1-1-10 16,3-5 7-16,1-4 4 15,1-2-4-15,1-3 4 16,0 0 2-16,0 0 6 16,0 0 21-16,0 0 7 0,0 0-18 15,0-5-16 1,0 2-4-16,0 0 3 0,6 1-5 16,2 2-1-16,6 0-19 15,2 0 6-15,5 0-5 16,3 0-5-16,6 0 19 15,3 0 3-15,0 0-6 16,3 0-11-16,-2 0 0 16,-4 0-3-16,3 0 1 15,-6 0 0-15,-4 0-22 16,-2 0 12-16,-7 0 16 16,-5-1-1-16,-4-2 1 15,-5-2 21-15,0 0 9 16,0 0-4-16,0-4 22 0,-8 0-7 15,-6-4 3-15,-1-2-3 16,3 1 25 0,0 0 17-16,2 3 9 0,7 3-33 15,-2 4-21-15,5 2-15 16,-2 2-1-16,1 0-1 16,1 0-2-16,0 0-1 15,0 0-2-15,0 0-4 16,0 7 9-16,0 10 0 15,0 6 0-15,-4 9 0 16,-6 9 2-16,-1 8-2 16,-1 5 2-16,-1 1-2 15,4-6 1-15,1-4-1 0,1-8 2 16,4-10-1-16,3-10-1 16,0-6 0-16,0-6 0 15,0-5-4-15,7 0-19 16,4 0-19-16,-2-17-135 15</inkml:trace>
  <inkml:trace contextRef="#ctx0" brushRef="#br0" timeOffset="84723.11">20472 8998 662 0,'0'0'105'0,"0"0"-53"16,0 0-52-1,0 0-34-15,0 0 34 0,-7 84 0 16,7-42 0-16,0 2-1 16,0-4 1-16,0-5-1 15,0-9-3-15,0-9-15 16,0-10 1-16,0-7 9 16,9 0 9-16,7-12 11 15,7-15-8-15,3-7 8 16,-2-2 15-16,-3 1-1 15,-6 5-4-15,-4 8-5 16,-4 7-9-16,-1 9-7 0,0 6-1 16,1 0-21-1,7 2-24-15,-3 14 4 0,3 1 18 16,-2 4-5-16,-3-1 12 16,0-1 9-16,-3-4-6 15,-3-2 3-15,1-6 4 16,-1-5-16-16,2-2 23 15,0 0 1-15,8-15 38 16,-3-9-31-16,2-5 29 16,-6-4 21-16,-6-2-25 15,0 3 10-15,0 7-18 16,-3 7-10-16,0 10-13 16,0 3-2-16,3 5-17 15,0 0-88-15,0 9-162 16,0 4 90-16</inkml:trace>
  <inkml:trace contextRef="#ctx0" brushRef="#br0" timeOffset="86162.78">20984 9093 539 0,'0'0'68'16,"0"0"10"-16,0 0-71 15,0 0-2-15,0 0-3 16,0 0 2-16,37-68 2 16,-32 57 0-16,-1 0 11 0,-4 3 4 15,0 0-9 1,0 2-8-16,-3-1-4 0,-9 5-5 16,-1 2 2-16,-1 0-4 15,0 1-7-15,0 15-20 16,5 6 5-16,6 6-9 15,3-2 0-15,0 6 22 16,18-3 10-16,7-4 0 16,5-7 3-16,9-11 1 15,9-7 2-15,1-2 1 16,2-17 10-16,-7-8 6 16,-12-2 24-16,-8-2-7 15,-8 2 23-15,-9 0-15 16,-5 3 18-16,-2 3-30 15,0 2-7-15,-12 8-9 0,3 4-14 16,0 6-5-16,5 3 4 16,-4 5-20-16,0 19-38 15,-2 10 35-15,6 7-1 16,4 3-16-16,0 2 4 16,0-7 2-16,22-10 6 15,11-17 14-15,12-12 6 16,8-4 9-16,1-24 7 15,-5-11 5-15,-7-6 0 16,-8-3 19-16,-8 4-15 16,-13 0 16-16,-10 5-8 0,-3-1 17 15,-8 3-20-15,-8 4 7 16,0 10 12-16,5 11 6 16,4 8-41-16,3 4-5 15,-3 7-57-15,0 19-6 16,-9 11 62-16,1 10 1 15,4 1-2-15,-1 2 1 16,9 1 1-16,3-1-1 16,0-5-2-16,0-4-3 15,0-10-12-15,6-12-25 16,9-7-2-16,2-12 21 16,4 0 15-16,1-23-28 15,-2-10-36-15,-3-5 58 16,-8 1 15-16,-4-2 22 0,-5 8 23 15,0 6 24-15,0 10-7 16,0 7-33-16,0 5-23 16,0 3-4-16,0-2-2 15,0 2-11-15,0 0-27 16,0 0 19-16,-2 5 19 16,1 0 0-16,1 2 0 15,0-2-4-15,0-2 4 16,0 0-2-16,0-1 2 15,0-2 0-15,0 1 5 16,0-1 2-16,0 0 10 16,0 0 1-16,0 0-14 0,0 0-4 15,0 0-17 1,0 0-19-16,0 0 30 0,0 0 6 16,1-4 2-16,8-4-2 15,-5 0 17-15,0-1-4 16,-1 1 15-16,-2 2 18 15,-1-1 0-15,2 3-27 16,-2 3-14-16,0 1-5 16,0 0 0-16,0 0-6 15,0 0-23-15,0 9-19 16,0 6 42-16,0 4 4 16,-2 7 2-16,-6 6 1 15,2 2-1-15,1 0-1 0,2-4-9 16,3-9-15-1,0-8-8-15,10-12 19 0,13-1 13 16,6-9 1-16,11-19 2 16,4-5-1-16,-1-1-1 15,-7-3 0-15,-9 3 17 16,-14 4 9-16,-8 5 13 16,-5 3-24-16,0 2 14 15,0 6-8-15,0 5-5 16,-3 4-9-16,0 3-7 15,1 2-2-15,2 0-52 16,0 10-77-16,0 11 125 16,0 3 1-16,5 4 3 15,14 3-1-15,2-2 1 0,1 0 2 16,-2 0 6-16,-7-7-3 16,-8-3 0-16,-5-5-2 15,0 0-1-15,-3 0 1 16,-15 3 3-16,-6 0 0 15,-3 1 1-15,-4-1-3 16,-2 0-2-16,-2-3-41 16,6-8-125-16,6-6-288 15</inkml:trace>
  <inkml:trace contextRef="#ctx0" brushRef="#br0" timeOffset="86515.45">21760 8917 342 0,'0'0'84'0,"0"0"59"16,0 0-41 0,0 0-36-16,0 0-24 0,0 0-18 15,13-28-18 1,-13 28-6-16,-3 0-11 0,-13 8 9 16,-7 12 2-16,2 3 0 15,0 6-3-15,2 2-5 16,2 3-4-16,1 2-9 15,1 1-17-15,0-1-68 16,8-13-44-16,5-13-215 16</inkml:trace>
  <inkml:trace contextRef="#ctx0" brushRef="#br0" timeOffset="86682.77">21680 9094 608 0,'0'0'133'0,"0"0"-133"16,0 0-100-16,0 0 58 15,0 0-38-15,0 0-60 16,-50 70-180-16</inkml:trace>
  <inkml:trace contextRef="#ctx0" brushRef="#br0" timeOffset="87130.5">20387 9585 420 0,'0'0'0'0,"0"0"-1"15,0 0-28-15,0 0 29 16,82 13 31-16,-22-13 4 0,21 0 7 15,20 0 8 1,12-1-22-16,14-6 3 0,-2 1-16 16,-4 0-7-16,-15-4-3 15,-12 1-1-15,-12-3 1 16,-15-2-1-16,-13-1 8 16,-19 5 5-16,-15 1 14 15,-12 5 2-15,-7 4-24 16,-1 0-9-16,-11 0-83 15,-24 8-96-15,-13 0-131 16</inkml:trace>
  <inkml:trace contextRef="#ctx0" brushRef="#br0" timeOffset="87274.43">21520 9619 689 0,'0'0'115'16,"0"0"-115"-16,0 0-184 16,0 0-66-16</inkml:trace>
  <inkml:trace contextRef="#ctx0" brushRef="#br0" timeOffset="92059.47">22862 8732 128 0,'0'0'39'16,"0"0"-20"-16,0 0-12 15,0 0-2-15,0 0 5 16,0 0 1-16,-36 9 1 16,26 1 9-16,-7 4 9 15,-5 6-1-15,-1 3 18 0,-3 7-29 16,-1 6-3-16,-1 9-4 15,-1 12-6-15,3 7-4 16,4 6 1-16,4-4 1 16,6-10-2-16,11-15 0 15,1-15-1-15,9-14 1 16,18-10 2-16,6-2 43 16,4-14 9-16,3-10-21 15,-9-7-13-15,-8 2 59 16,-10 2-28-16,-10-1 4 15,-3-1-18-15,-3 4-28 16,-22 1-10-16,-9 7-3 0,-2 8-26 16,1 9-55-1,11 0-1-15,10 19-14 0,9 3-35 16,5 2-89-16</inkml:trace>
  <inkml:trace contextRef="#ctx0" brushRef="#br0" timeOffset="92524.62">22914 9126 485 0,'0'0'98'15,"0"0"5"-15,0 0-72 16,0 0-31-16,0 0-18 16,0 0 15-16,-18 38-1 15,5-12-1-15,2 2-2 16,2-2-8-16,2-2-29 0,5-7-4 15,2-6 15-15,0-7 6 16,6-4 27-16,9 0 3 16,4-12 32-16,-3-7 4 15,3-1 30-15,-9 1-10 16,-4 4-16-16,-2 7-31 16,-2 5-9-16,1 3-3 15,0 0-39-15,0 0-19 16,2 11 37-16,-2 2 2 15,-2 3-10-15,0 0 8 16,1-1 7-16,0-4 0 16,1-4 6-16,5-7 2 0,1 0 6 15,7-5 6 1,1-15 2-16,0-4 20 0,-4-2 4 16,-5 1 11-16,-5 0 30 15,-3 2-21-15,0 6-41 16,0 6-2-16,0 7-7 15,0 4-2-15,-2 0-130 16,-2 16-96-16,2 4 148 16,2 2-138-16</inkml:trace>
  <inkml:trace contextRef="#ctx0" brushRef="#br0" timeOffset="94123.45">23230 9249 442 0,'0'0'64'0,"0"0"53"16,0 0-43-16,0 0-33 16,23-81-34-16,-18 67-2 15,0-2-3-15,-1 1-2 16,0 2 1-16,-1 2-1 16,-3 6 1-16,0 1-1 15,0 3-2-15,-8 1-6 16,-8 0 1-16,-4 12-8 15,-4 10-13-15,2 4 5 16,5 7 1-16,4 0-14 16,10 1-2-16,3-5-5 15,9-10 4-15,20-6-9 0,11-13 20 16,6 0 28-16,9-11 9 16,-1-12 2-16,-5-4 10 15,-7-4 29-15,-17-1 14 16,-11 1 27-16,-11 4-23 15,-3 1-18-15,0 6-17 16,-3 8-23-16,-5 5-10 16,-1 7-4-16,-3 2-11 15,-1 18-17-15,-4 5 7 16,4 8 14-16,0 1-7 16,8 0-4-16,5-4 7 15,2-8-8-15,27-12 8 16,17-10 15-16,13 0 9 0,3-21 7 15,-6-7 3-15,-9-6-5 16,-9-5 3-16,-8-6-9 16,-7 1-2-16,-10-1 2 15,-9 6 8-15,-4 1 2 16,-10 11-15-16,-1 4 5 16,0 10 35-16,6 10-8 15,0 3-35-15,-5 0-2 16,-5 23-55-16,-6 12 55 15,-2 14-1-15,1 6-1 0,7 3 0 16,2 0-1 0,8-7-3-16,5-7-10 0,0-8-1 15,15-8 4-15,3-9 7 16,1-6 6-16,-3-10-9 16,-3-3 11-16,-1-3 2 15,4-16 12-15,-4-9-11 16,-3-2 8-16,-5-1 17 15,-4 3-6-15,0 6-16 16,0 8 3-16,0 7-1 16,0 3-8-16,0 4-4 15,0 0-40-15,0 0-39 16,0 0 35-16,-2 0 48 16,2 0 1-16,0 0 0 15,0 0 3-15,0 0-4 16,0 0 0-16,0 0 6 15,0 0-3-15,0 0 9 0,0 0 6 16,0 0 10-16,0 0-4 16,0 0-4-16,0 0-9 15,0 0-1-15,0 0-7 16,0 0-3-16,0 0 0 16,0 0-2-16,0 0 2 15,0 0 3-15,0 0 0 16,0 0-2-16,0 0 11 15,0 0-6-15,0 0-5 16,0 0-1-16,0 0-3 16,2 0-3-16,12-6 6 15,11-8-13-15,3-2 9 0,4-6-3 16,-2 0 2-16,-4 0 5 16,-4 3 3-16,-6-1 2 15,-7 9 1-15,-3 3 11 16,-4 3-3-16,-2 4 11 15,0 1-25-15,0 0-3 16,-4 0-9-16,-9 6-17 16,-8 13 9-16,1 5 3 15,-2 6 13-15,0 3 3 16,0 1-1-16,5-2-11 16,4-3 3-16,9-7 2 15,4-5-10-15,0-6 12 16,11-2 0-16,10-5 6 0,6-4 4 15,12 0-1-15,8-6-3 16,4-11-1-16,-2-3-13 16,-7-5-12-16,-9-2 20 15,-8 1 6-15,-8-3 7 16,-4 2 33-16,-7 2 8 16,-5 3 3-16,1 10-19 15,-2 5-8-15,0 7-17 16,0 0-7-16,0 0-72 15,0 13-33-15,-13 9 104 16,1 2-1-16,1 5 1 16,1-1 0-16,4-3 0 15,4-1-1-15,1-4 0 0,-2-3 1 16,-2-3 1-16,-4 0 0 16,-2-1 0-16,-2 4 0 15,-4-2 1-15,0-1-1 16,-2 2-16-16,1-3-41 15,1-2-42-15,3-5-21 16,6-1-29-16,1-3 54 16,5-2 95-16,1 0 115 15,-1 0 5-15,-2-3-17 16,0-1-40-16,-1 1-27 16,-3 3-16-16,1 0-20 15,-5 0-8-15,0 5-41 16,-1 10-29-16,-2 1-5 15,0 0-47-15,0-7-53 0</inkml:trace>
  <inkml:trace contextRef="#ctx0" brushRef="#br0" timeOffset="94504.14">22522 9627 170 0,'0'0'164'0,"0"0"-79"16,0 0-29-16,0 0-2 15,0 0-25-15,0 0-18 16,41 5-8-16,4-5 6 15,20 0 7-15,15 0 1 16,12 0-14-16,10-5-3 16,7-1-6-16,1-3-16 15,-9-1 16-15,-11 1 2 16,-21-1 4-16,-20 1 2 16,-18 3 0-16,-17 3-2 15,-13 2-4-15,-1 1-70 16,-31 0 31-16,-24 6 2 0,-20 5-54 15,-21-2-115 1</inkml:trace>
  <inkml:trace contextRef="#ctx0" brushRef="#br0" timeOffset="94724.13">22648 9740 22 0,'0'0'51'15,"0"0"79"-15,0 0 32 16,96 7-28-16,-35-7-45 15,12-1-35-15,12-7-22 16,14-2-13-16,14-3-10 16,8 0-9-16,1 0-15 15,-10 0 3-15,-25 2-27 16,-22 0 11-16,-20 5-12 0,-17-1-12 16,-12 5-34-16,-14-1-55 15,-2 1 20-15</inkml:trace>
  <inkml:trace contextRef="#ctx0" brushRef="#br0" timeOffset="94856.21">23621 9634 98 0,'0'0'93'16,"0"0"-55"-16,0 0 1 15,0 0-5-15,0 0-12 16,0 0-10-16,-16 27-5 16,16-18-7-16,0-2-10 15,1-2-76-15,4-5-89 16</inkml:trace>
  <inkml:trace contextRef="#ctx0" brushRef="#br0" timeOffset="103995.25">20559 10476 44 0,'0'0'115'0,"0"0"-67"16,0 0-27-16,0 0-21 15,0 0-2-15,0 0-18 16,0 0 17-16,-36-9 3 15,32 9 0-15,2 0 9 16,2 0 20-16,-3 0 9 16,2 0-2-16,-2 0-1 15,0 0 17-15,-2-3-24 16,0-2-9-16,-2 1-2 16,3-2 11-16,-2 1-2 15,1-3-7-15,1 2-4 16,-4-4 19-16,-2 0-28 0,-3 1 4 15,-2-3 3-15,-2 1-5 16,-4 0-2-16,-1-1 0 16,1 3-2-16,-1 1-4 15,-4-2 1-15,4 4 0 16,-2-2 0-16,3 2-1 16,-1 0 2-16,1 1-2 15,-2 5-1-15,-3-3 0 16,-2 3 1-16,-2 0 1 15,-2 0-1-15,1 0-1 16,-6 0 1-16,-1 0 0 16,3 3 0-16,-4 1 0 0,6 2-3 15,1-2 0-15,4-1 0 16,3 1-1-16,1-1-3 16,3-2 6-16,-3 1 0 15,5-1 1-15,-2 2 0 16,1-1-1-16,1 6 0 15,-3 0 1-15,0 1 0 16,-1 5-2-16,-5 3-1 16,4 0 1-16,-2 2-2 15,2 3 1-15,1 1 0 16,-3 0 0-16,3 1 2 16,0 1-2-16,2 1 2 15,2 1-6-15,2 0 2 0,2 2-9 16,3-1 0-1,4 0-5-15,5 0 7 0,1 0 2 16,2-3 1-16,0 0 4 16,0 1 3-16,0-2 0 15,0-2 2-15,5 2 0 16,-1 0 0-16,0 4 0 16,4 0-1-16,1 4 0 15,6 1 0-15,0 0 1 16,3-2 0-16,-2-2-2 15,5 1-3-15,0-3-11 16,3-2 13-16,0-1-14 16,3-2 0-16,2-1 10 15,4-3-19-15,0-2-5 0,4-5-12 16,0 1-1-16,2-3-7 16,-1 1 34-16,2 0 15 15,-6-1-4-15,0-3-2 16,-1-4 5-16,0 0 1 15,0-2-7-15,-3 0 9 16,-3 0 7-16,-1-1-1 16,0-4 5-16,2-4-5 15,0 1 10-15,2 1 4 16,0-2 1-16,3 2-4 16,0-1-12-16,0 1-4 15,-1-2 3-15,-5 0-4 16,0 1 0-16,-1 0 2 0,1 1-2 15,-2-3 7-15,3-1 3 16,-1-1 3-16,0-1 9 16,1 2-14-16,0 1 20 15,-1-2-15-15,-4 1-5 16,-2-2 7-16,-4 2 17 16,-6-3-7-16,-2-1 35 15,0-2-12-15,-2-1 4 16,0-3-6-16,1 0-18 15,1-1 1-15,-3 1 2 16,-1 0-5-16,-1 1 2 16,-1-3-11-16,2 2-6 0,-1-1 0 15,-1-2 3 1,0 0 0-16,-2-1-4 0,4-2 0 16,-4-2 0-16,2 1 0 15,0 2 1-15,-3 1-1 16,0-1-5-16,0 5 1 15,0 1-3-15,0 4-2 16,0 0 1-16,0 1-1 16,-4 1-1-16,-4-1 0 15,1-1 2-15,-3 0-1 16,2 2-1-16,-1 2 1 16,0-1-1-16,0 1 0 15,0 0 0-15,3 1 1 0,-4 1 0 16,2-2-1-16,-1 1 3 15,-2 0 0-15,-3-1-3 16,-5-1 0-16,-2-3-2 16,-8 1 1-16,-6-4 1 15,-6 2-1-15,-1 2 0 16,-2 1 1-16,4 7-3 16,11 2 1-16,7 5-15 15,8 0-13-15,4 18-69 16,0 11-48-16,2 1-19 15,8-10-130-15</inkml:trace>
  <inkml:trace contextRef="#ctx0" brushRef="#br0" timeOffset="104944.44">19940 9914 18 0,'0'0'0'0</inkml:trace>
  <inkml:trace contextRef="#ctx0" brushRef="#br0" timeOffset="105710.75">19940 9914 91 0,'-37'-26'22'16,"32"24"27"-16,3-1-14 15,-1 1-6-15,-2-1 27 16,4 3-17-16,-3-2 16 16,3 2 2-16,1-1 10 15,-2-2-40-15,2 2 9 16,0-1 4-16,0 1-1 15,0 1-16-15,0 0-23 16,0 0-38-16,0 3-76 16,0 11 108-16,0 8 1 0,-2 10 4 15,-2 4 0-15,-5 10 1 16,2 9-2-16,-2 12 2 16,3 6 0-16,0 8 0 15,1 2 0-15,1-6-4 16,1 1 4-16,-1-7 1 15,2-5-1-15,0-8 0 16,2-5 0-16,0-6 0 16,0-8 0-16,0-3 0 15,0-5 1-15,0-3-2 16,-2 3 1-16,0 2 0 16,1 3 0-16,-3 5 3 15,3 2-3-15,-1 3 3 0,-1 0-3 16,2 3-32-16,1-3-40 15,0-6-32-15,0-7 29 16,0-7 12-16,0-6 59 16,-3-5 4-16,1 1 29 15,1 0 14-15,1 3-35 16,0 4 2-16,0 1-10 16,0-1-3-16,0 2-25 15,0-1-8-15,3-3 18 16,-3 0 16-16,4-1 2 15,-1-3 1-15,0 0-1 16,1-1 1-16,0-2 0 0,-1 1-1 16,0-3 2-1,0 3-2-15,0-1 1 0,-3-1-1 16,0 3 0-16,0 1 0 16,0 0 1-16,0-1 1 15,0-2-2-15,0 0 3 16,0-6-3-16,0-2 1 15,0-4 20-15,0-2 21 16,0 0 109-16,0 0 2 16,-2 0-50-16,1 0-44 15,-2 0-43-15,3 0-11 16,0 0-4-16,0 0-1 16,0-7-62-16,0-7-92 15,13-8-128-15</inkml:trace>
  <inkml:trace contextRef="#ctx0" brushRef="#br0" timeOffset="106793.33">20072 9886 197 0,'0'0'102'0,"0"0"-38"15,0 0-11-15,0 0-11 16,0 0-39-16,0 0-3 15,0-10-29-15,2 10 6 16,5 0 23-16,3 5 8 16,0 3 5-16,-2 0 0 15,-1 3-6-15,-1 8 1 16,1 7-4-16,-7 13 0 16,0 17-1-16,0 21-2 15,-10 11 1-15,-5 13-2 16,-5 4 1-16,4 1 0 0,3-3-1 15,1-4 0-15,3-7 0 16,0-5 0-16,1-4-1 16,-2-4 1-16,0-4-1 15,0-1 1-15,0-2 0 16,3 0 0-16,-1-2 1 16,2-7-1-16,2-6 1 15,-1-4-1-15,-2-10 0 16,2-5-2-16,-2-7 2 15,2-5-3-15,1-7 3 16,1-2-2-16,0-1 2 16,2 1 2-16,-1-2-1 0,0 0-1 15,0-1 0 1,-1 0 2-16,-2 0-4 0,2-3 4 16,-2 0-2-16,2 0 0 15,2-4 1-15,-2 3 0 16,3-6-1-16,0 2 0 15,0 1 0-15,0-4-1 16,0 1-35-16,4 1-27 16,5-5-57-16,1 0-84 15</inkml:trace>
  <inkml:trace contextRef="#ctx0" brushRef="#br0" timeOffset="106932.37">19937 11872 695 0,'0'0'0'15,"0"0"-23"-15,0 0-283 16,0 0 127-16</inkml:trace>
  <inkml:trace contextRef="#ctx0" brushRef="#br0" timeOffset="111088.61">20348 10674 164 0,'0'0'97'0,"0"0"33"16,0 0-84-16,0 0 10 15,0 0-31-15,0 0 32 16,0 0-28-16,2-48 20 15,-2 46-22-15,0 1-8 16,0 1 6-16,0 0-11 0,0 0-13 16,0 0-1-1,0 0-16-15,0 3-33 0,3 14 38 16,0 7 8-16,-2 3-7 16,-1 6 9-16,0 1-12 15,0-2-10-15,-4-3-4 16,1-7 7-16,1-6 6 15,2-7 10-15,0-5-5 16,0-4 8-16,19 0 1 16,13-9 28-16,19-19 1 15,13-9-9-15,9-4 10 16,0 1-5-16,-3 3-17 16,-4 4-4-16,-14 4-4 15,-4 9 0-15,-9 1 2 16,-9 7-2-16,-7 2 0 15,-9 3 1-15,-4 2-1 16,-9 4 2-16,-1 1 20 0,0 0 15 16,0-2 5-16,0 1 0 15,0 1-8-15,0-3-30 16,0 3-4-16,-1 0-26 16,-9 0-127-16,-2 12 4 15,-3-1-41-15</inkml:trace>
  <inkml:trace contextRef="#ctx0" brushRef="#br0" timeOffset="111259.26">21048 10596 295 0,'0'0'245'0,"0"0"-129"16,0 0-70-16,0 0-46 15,0 0-91-15,0 0-50 16,-49 30 26-16</inkml:trace>
  <inkml:trace contextRef="#ctx0" brushRef="#br0" timeOffset="112620.5">20375 10618 277 0,'0'0'101'15,"0"0"-20"-15,0 0-20 16,0 0-13-16,0 0 14 15,0 0-14-15,0 0-4 16,-12-55-5-16,12 55-11 0,0 0-28 16,0 2-28-1,0 23-69-15,0 9 92 0,0 9 4 16,0 3-14-16,0 2-7 16,0-7-2-16,0-7 7 15,2-9-7-15,1-9 12 16,1-8 8-16,-1-7 4 15,2-1 2-15,4 0 17 16,15-1 50-16,13-16-29 16,21-7-33-16,12-6-6 15,11-1-1-15,5-3-6 16,-1 3-3-16,-7 0-1 16,-11 6 3-16,-13 3 7 15,-11 5 0-15,-14 4 3 0,-9 3 1 16,-10 4 17-16,-5 4 19 15,-5 2 4-15,0 0-26 16,0 0-18-16,0 0 0 16,0 0 1-16,0 0 0 15,0 0 0-15,0 0 7 16,0-2 13-16,0 2-12 16,0-1-9-16,0 1-1 15,-6 0-97-15,-6 12-53 16,0 2 23-16,-2-3-223 15</inkml:trace>
  <inkml:trace contextRef="#ctx0" brushRef="#br0" timeOffset="112765.23">21055 10671 485 0,'0'0'87'0,"0"0"8"16,0 0-21-16,0 0-74 15,0 0-72-15,0 0-39 16,-76 50 16-16,49-27-104 16</inkml:trace>
  <inkml:trace contextRef="#ctx0" brushRef="#br0" timeOffset="115618.62">18921 10721 66 0,'0'0'137'0,"0"0"-97"16,0 0 41-16,0 0-8 16,0 0-17-16,0 0-26 15,-2-18 26-15,2 11-27 16,0 1 23-16,0 1-22 15,0 1 17-15,0 0-21 16,0 3-10-16,0 1-16 0,0 0-1 16,0 0-10-1,3 0-5-15,6 3 15 0,5 10 0 16,2 5-2-16,2 7 0 16,0 1 2-16,0 2-1 15,-3 0-2-15,4 1 1 16,0-6-1-16,-2-1 2 15,3-7-3-15,-1-4-6 16,-1-6 6-16,4-5 5 16,3 0 0-16,7-14 14 15,7-14-2-15,6-3-4 16,5-8 6-16,-1 3 21 16,-7 0-17-16,-6 5-1 15,-6 6-1-15,-5 5-14 0,-3 5 1 16,-5 5-2-16,-6 2 1 15,-4 5-2-15,-6 3 0 16,-1 0-4-16,0 0 0 16,0 0 4-16,0 0 1 15,0 0 1-15,0 0 5 16,0 0 12-16,0 0 0 16,0-2-3-16,0 2-2 15,0 0-14-15,0 0-19 16,-16 4-159-16,-8 7-76 15,-12 1-131-15</inkml:trace>
  <inkml:trace contextRef="#ctx0" brushRef="#br0" timeOffset="116501.4">18954 10655 105 0,'0'0'63'0,"0"0"-21"16,0 0 54-16,0 0-57 15,0 0 18-15,0 0 23 16,-24-40-23-16,24 35-4 16,0-1-14-16,0 2 7 15,0 3-16-15,0-1-1 16,0 2 7-16,0 0-28 15,0 0-8-15,0 9-23 16,4 11 15-16,11 11 6 16,-1 5 1-16,-2 1 1 15,3 4-2-15,-6-5-4 16,1-4-8-16,-4-6 2 0,0-6 7 16,-1-6 0-1,-2-7 2-15,0-3 3 0,-2-3-2 16,5-1 4-16,4 0-1 15,14-2 20-15,12-15-13 16,14-8-8-16,12-6-5 16,5-3 0-16,-1-1 3 15,-5 3 1-15,-11 1 2 16,-9 4 1-16,-8 5 10 16,-10 2 15-16,-3 3 1 15,-10 5 19-15,-2 2-21 16,-4 4-12-16,-2 1 11 15,-2 5-11-15,0-3-7 16,0 3 2-16,0-2-5 16,0 0 0-16,0 0-2 0,0-1-2 15,0 3-1-15,0-1 0 16,0 1-3-16,0 0-17 16,0 0-22-16,0 0-17 15,-3 3-73-15,-3 11 46 16,1 3 13-16,-2 0-45 15,-4-2-63-15</inkml:trace>
  <inkml:trace contextRef="#ctx0" brushRef="#br0" timeOffset="117415.37">18888 10708 206 0,'0'0'122'0,"0"0"-36"15,0 0-8-15,0 0-36 16,0 0 6-16,0 0 25 16,0-36-28-16,0 35-7 15,0 1-12-15,0 0-26 16,3 8-20-16,5 16-2 15,2 8 14-15,2 7 6 16,-3 1-3-16,2-1-12 16,-1-4 5-16,0-6-3 0,1-11-6 15,2-6 11-15,1-6 8 16,2-6 1-16,6 0 2 16,9-6 10-16,13-15-10 15,16-11 8-15,10-7-1 16,7-6-7-16,0-1 13 15,-6 0 7-15,-11 4-1 16,-11 5 10-16,-11 7-3 16,-12 6-1-16,-9 7-5 15,-9 7 8-15,-6 3-6 16,1 7-20-16,-3 0-3 16,0 0-4-16,0 0-2 0,0 0 6 15,0 0-4 1,0 0-2-16,0 0-27 0,0 0-48 15,0 0 20-15,0 2 40 16,0 7-17-16,0 5-6 16,0 3-58-16,0-1-85 15</inkml:trace>
  <inkml:trace contextRef="#ctx0" brushRef="#br0" timeOffset="117582.53">19637 10668 338 0,'0'0'203'0,"0"0"-65"0,0 0-68 15,0 0-47-15,0 0-23 16,0 0-243 0,-27 24 172-16,18-5-101 0</inkml:trace>
  <inkml:trace contextRef="#ctx0" brushRef="#br0" timeOffset="134417.58">13081 13554 30 0,'0'0'21'15,"0"0"-18"-15,0 0 0 16,0 0 8-16,0 0 0 16,0 0-11-16,0 0-28 0,0 0 21 15,0 0-17-15</inkml:trace>
  <inkml:trace contextRef="#ctx0" brushRef="#br0" timeOffset="134755.14">13081 13554 72 0,'-15'-3'19'16,"15"1"-10"-16,-1 2-4 15,1-1-5-15,0 1 0 16,0 0-1-16,0 0-5 16,0 0 5-16,0 0 1 15,0-2 0-15,0 1-2 16,0 1 1-16,0 0 1 15,0 0-2-15,0 0-40 16,0 0-8-16</inkml:trace>
  <inkml:trace contextRef="#ctx0" brushRef="#br0" timeOffset="137763.32">12898 13421 74 0,'0'0'45'16,"0"0"-9"-16,0 0 17 15,0 0-10-15,0 0 4 16,0 0 14-16,12-61-14 16,-12 54-25-16,0 0-5 15,0 0-13-15,-2 0-1 16,1-1-2-16,-1-2-1 15,1 3-5-15,1 0-15 16,0 4-42-16,-4-1-165 0</inkml:trace>
  <inkml:trace contextRef="#ctx0" brushRef="#br0" timeOffset="138431.18">13066 13196 327 0,'0'0'82'0,"0"0"10"15,0 0-37-15,0 0 5 16,0 0-20-16,0 0 6 16,0-37 0-16,0 37-22 15,0 0-20-15,0 0-4 16,0 0-11-16,0 0-10 15,2 15 15-15,6 4 4 16,-1 1 2-16,2 6 0 0,0-2 0 16,1 1 0-16,1-4 0 15,-4-2 1-15,-1-4-1 16,0-3 0-16,-3-7 0 16,1-1 0-16,2-2-1 15,7-2-3-15,12-3 4 16,17-19 22-16,16-11 1 15,18-9-13-15,7-5-1 16,4-4 1-16,3-1 1 16,-6 3 6-16,-5 5-11 15,-11 7 14-15,-13 7-9 16,-12 8-3-16,-10 5-4 16,-9 5 1-16,-10 4-2 0,-7 5 2 15,-5 3-5 1,-2 0 1-16,0 0-2 0,0 0-2 15,0 0 1-15,0 0-14 16,0 0-33-16,-16 17-41 16,-6 8 18-16,-10 2-92 15,4-7-223-15</inkml:trace>
  <inkml:trace contextRef="#ctx0" brushRef="#br0" timeOffset="138595.09">13978 13033 567 0,'0'0'78'15,"0"0"2"-15,0 0-14 0,0 0-31 16,0 0-22-16,0 0-13 16,-30-7-37-16,27 12-178 15,-3 12 87-15,-3-4-108 16</inkml:trace>
  <inkml:trace contextRef="#ctx0" brushRef="#br0" timeOffset="141358.07">18408 13040 256 0,'0'0'86'16,"0"0"-13"-16,0 0-3 16,0 0-29-16,0 0-6 15,0 0 0-15,-16-3 6 0,16 2 3 16,0-1-9-16,0 1-3 15,0-1-2-15,0 0-5 16,0-3-4-16,0 0-14 16,7-5-5-16,9-2 3 15,10-2-5-15,5-4 0 16,2 3-1-16,0 1 1 16,-2 3-1-16,-4 3-9 15,-3 4-13-15,-8 2-5 16,-3 2 0-16,-5 0-22 0,-6 0-9 15,-1 3 1-15,-1 5 33 16,0 1 18-16,-3 4 7 16,-8 2 0-16,1 2 0 15,1 4 0-15,5 1 0 16,4 0-1-16,0 0 0 16,0 2-1-16,10-5-1 15,2 0 3-15,0-6 0 16,-1 3 0-16,-3-5 1 15,-1 0-1-15,-2 1 0 16,-2-2 0-16,-3-1 2 16,0-3-2-16,0 2 0 15,-6 0 3-15,-11 2 8 16,-3-2-6-16,-2-1 1 16,2-4-1-16,7-2-5 0,10-1-6 15,3 0-2-15,6-17-82 16,21-6-306-16</inkml:trace>
  <inkml:trace contextRef="#ctx0" brushRef="#br0" timeOffset="142442.13">18903 12984 400 0,'0'0'144'0,"0"0"-28"16,0 0-22-16,0 0-55 15,0 0-39-15,0 0-22 16,-15 19 16-16,10 9 2 0,-2 3 0 16,1 0 4-16,2-3 0 15,-1-9 1-15,5-7-1 16,0-5-2-16,0-4 2 16,0-3 1-16,0 0 11 15,0-3 13-15,0-19-16 16,0-7-9-16,0-9-81 15,0-6 30-15,0 1 11 16,0-1 16-16,0 6 24 16,0 8 3-16,0 9 7 15,2 6-10-15,11 10-4 16,7 5-32-16,-1 0-32 16,2 9-10-16,0 11 26 0,-4 4 36 15,-3 1 14-15,-5 0 2 16,-3-4 0-16,-2-4 0 15,-4-4 2-15,0-2 2 16,0-4-2-16,0-3 2 16,0-1 3-16,0-3 29 15,-4 0 47-15,0 0 24 16,2 0-41-16,-1 3-42 16,2 2-24-16,1 4-14 15,0 6 10-15,0 3 0 16,0 5 0-16,0-1 4 15,3 2 0-15,4-5 0 0,0-2 1 16,-2-5 0 0,-2-3 1-16,-3-1-1 15,0-5 0-15,0 0 0 0,0-3 0 16,-3 0 2-16,-10 0 3 16,-2-6-6-16,-3-8 0 15,1-6 0-15,6-1 2 16,8-1-2-16,3-1-10 15,7 2-41-15,15 0-18 16,5 3-7-16,3 1-6 16,-5 3 53-16,-4 1 29 15,-6 4 23-15,-6 2 46 16,-5 5 12-16,-2-1 9 16,-2 3-16-16,0 0-22 0,0 0-39 15,0 0-13-15,0 4-17 16,0 14 12-16,0 6 4 15,0 5 0-15,0 4 1 16,0-3 1-16,0-3 0 16,0-8-1-16,0-4 1 15,0-6 0-15,0-6 3 16,0-1-1-16,0-2-2 16,0 0 10-16,1 0 14 15,2-16 27-15,0-6-52 16,0-5-35-16,2 0 34 15,1-1 0-15,7 1-18 0,4 0 16 16,7 3-5-16,1 0-1 16,0 4-24-1,-5 3 33-15,-1 0 0 0,-8 5 4 16,-3 3 24-16,-3 4 13 16,-5 2-12-16,0 2-21 15,0 1-8-15,0 0-20 16,0 13-9-16,0 12 28 15,0 6-6-15,0 3 6 16,0 2 1-16,0 1-3 16,0-6-30-16,7-7-25 15,8-7-37-15,3-12-3 16,5-5-41-16,-3-13-231 16</inkml:trace>
  <inkml:trace contextRef="#ctx0" brushRef="#br0" timeOffset="143291.51">19506 12749 350 0,'0'0'267'15,"0"0"-126"-15,0 0-47 16,0 0-78-16,0 0-16 16,0 0-18-16,-3-1 16 15,1 28 2-15,1 5-2 16,1 6 1-16,-3 3 1 15,1 0 0-15,1-4 0 0,-1-8 2 16,2-6-2 0,0-8 0-16,0-6 0 0,0-6 0 15,0 0-1 1,0-3-1-16,0 0 2 0,9 0 0 16,2-12 2-16,0 1-2 15,-2 0-2-15,-4 2-3 16,-2 3 5-16,0 1 0 15,-1 0 1-15,-1 1-1 16,2 1 2-16,0-4-1 16,-2 2 1-16,2 0 1 15,2-2-3-15,-2 4 0 16,0 0-2-16,3 1-1 16,0-2-1-16,0-1 3 0,-2 0 1 15,2-1 2-15,-4 0 1 16,4 1-2-16,-3-1 2 15,1 0-2-15,2-2-1 16,1 0 0-16,1-3 2 16,1-1-2-16,1 0-2 15,-3 2 2-15,0 0 2 16,-4 4-2-16,3 3 1 16,-6 2 0-16,1 1-1 15,-1 0 0-15,2 0-1 16,-2 0 0-16,0 0-2 15,0 0 2-15,0 0 1 0,0 0-2 16,0 0 1-16,0 0 0 16,0 0-3-1,0 0 0-15,0 0 1 0,0 0-1 16,0 0 2-16,0 0-7 16,0 0-14-16,0 4 16 15,-9 5 6-15,6-1 1 16,-4 1-1-16,2 1 1 15,0 0 0-15,1 0 0 16,-3 0-1-16,2 1 1 16,1 0 0-16,0 0 0 15,3 1-2-15,-1 3 0 16,2-1 1-16,0 1-1 0,0-1 2 16,2-2 0-1,15-1-3-15,11-2 1 0,6-5-8 16,8-3-4-16,-2-1-10 15,-2 0-28-15,-7 0-19 16,-7 0-9-16,-10-5 3 16,-9 0-26-16,-5-2-148 15</inkml:trace>
  <inkml:trace contextRef="#ctx0" brushRef="#br0" timeOffset="143754.15">19354 12765 188 0,'0'0'145'0,"0"0"-63"16,0 0 9-16,0 0-38 16,0 0-4-16,22-72-26 0,-15 67-8 15,-2 4 1-15,-5 1 11 16,0 0-9-16,0 0-4 15,0 0-5-15,0 0-9 16,0 7-7-16,0 14 5 16,0 10 2-16,0 7 0 15,0 8 0-15,0 4 0 16,-5-3 1-16,-2-6-1 16,1-7 0-16,2-10 0 15,2-7 1-15,2-5 1 16,0-2-2-16,0-3-1 15,0 0-54-15,6-5-69 16,0-2-292-16</inkml:trace>
  <inkml:trace contextRef="#ctx0" brushRef="#br0" timeOffset="143935.03">19462 13041 726 0,'0'0'98'16,"0"0"-49"-16,0 0-45 16,0 0-4-16,0 0-72 15,0 0-97-15,0-12 27 16,0 20 72-16,0-4-178 16</inkml:trace>
  <inkml:trace contextRef="#ctx0" brushRef="#br0" timeOffset="144677.85">19494 12777 135 0,'0'0'148'0,"0"0"-68"16,0 0 56-16,0 0-45 16,0 0-10-16,0 0-30 15,-24-58 2-15,21 54-18 16,3 3-31-16,0 1-2 15,0 0-2-15,0 0-20 0,0 0-32 16,0 5-5-16,0 14 57 16,0 6 0-16,0 8 0 15,0 1 0-15,0 5-1 16,0-3 0-16,0 3 0 16,-3-3 1-16,-6 1 0 15,0 0 1-15,-3-2-1 16,-1-6 1-16,-2-5-1 15,5-7 1-15,5-9-1 16,3-4 1-16,2-3 0 16,0 3-1-16,0-1-1 15,0-1-55-15,5-2-49 16,11 0-101-16</inkml:trace>
  <inkml:trace contextRef="#ctx0" brushRef="#br0" timeOffset="145413.46">19164 12837 179 0,'0'0'165'0,"0"0"-106"16,0 0 11-16,0 0-18 15,0 0-26-15,0 0 25 16,0-32-36-16,0 31 32 0,0 0-27 16,0 1 13-16,0 0-21 15,0 0-12-15,0 0-11 16,0 13-40-16,-6 13 49 16,-1 10 1-16,-1 8-1 15,0 3 2-15,1 4-2 16,-1-1-15-16,0-4-36 15,1-5 4-15,2-9-5 16,2-8 16-16,3-7-20 16,0-8-9-16,0-8-38 15,1-1 0-15</inkml:trace>
  <inkml:trace contextRef="#ctx0" brushRef="#br0" timeOffset="145599.98">19182 13016 239 0,'0'0'0'0,"0"0"-52"16,0 0-13-16,0 0 65 15,0 0 10-15,0 0 18 16,9 7 6-16,3-7 46 16,4 0-36-16,5 0-32 15,3-11-12-15,1-6-78 16,-1-3-111-16</inkml:trace>
  <inkml:trace contextRef="#ctx0" brushRef="#br0" timeOffset="145920.54">19354 12769 437 0,'0'0'165'0,"0"0"-49"15,0 0-33-15,0 0-34 16,0 0-31-16,0 0-18 15,0-16-8-15,0 16-13 16,0 2-2-16,0 6 19 16,0 4 0-16,1-1 2 15,2 3 2-15,-3 4-3 16,0 1 1-16,0 8-1 16,0 0 2-16,0 7-1 15,-7-3 0-15,-3 2 2 0,0 1 0 16,-2 0-1-16,-2-1-2 15,3 0-21-15,-1-1-31 16,0-2-6-16,6-5-36 16,5-8-67-16,1-10-118 15</inkml:trace>
  <inkml:trace contextRef="#ctx0" brushRef="#br0" timeOffset="146903.27">18463 13505 201 0,'0'0'143'0,"0"0"-39"0,0 0 6 16,0 0-53-16,0 0-47 16,0 0-10-16,-30-17-50 15,58 17 48-15,17 0 2 16,18 0 8-16,13-5 0 16,9-3 16-16,13-1-1 15,12-2-11-15,12-4-11 16,18-4-1-16,9-5-14 15,-1-3-72-15,-8-2-71 16,-16 2-9-16,-21 1-60 16</inkml:trace>
  <inkml:trace contextRef="#ctx0" brushRef="#br0" timeOffset="146936.36">20032 13236 30 0,'0'0'0'0</inkml:trace>
  <inkml:trace contextRef="#ctx0" brushRef="#br0" timeOffset="147962.59">18827 12922 200 0,'0'0'120'16,"0"0"-81"-16,0 0-28 15,0 0-3-15,0 0 4 0,0 0 14 16,23 0 7-16,-3-8 7 16,3-5 10-16,-1 3 1 15,-1-1-3-15,1 3-2 16,-3 0-24-16,0 6-22 16,-2 2 0-16,-3 0-2 15,-2 0-6-15,-6 5-10 16,-6 8-23-16,0 4 18 15,0 3 9-15,-8 2 13 16,-8 0 2-16,-5 0-4 16,-2-3 2-16,0-1 0 15,0-2-4-15,4-1 4 16,6-3-1-16,4 3 2 0,0-3-2 16,6-1-23-1,3-2-8-15,0-1-1 0,0-5 19 16,0 1 2-16,12-4-3 15,-2 0 15-15,2 0 1 16,0 0 1-16,-3 0 8 16,0 0-4-16,1 0 1 15,2 0-6-15,-1 0 0 16,2 0-2-16,-4 5-4 16,-4 3-2-16,-4 1 0 15,-1 3 8-15,0-2 1 16,0 2 12-16,-10 0 15 0,-8-3 7 15,1-1 4-15,-3-1 16 16,-3-2-8-16,1-1-14 16,-2 0-19-16,-3 3-3 15,0 0-10-15,8 0-1 16,2 0-3-16,10-1-30 16,4-2-44-16,3-1-45 15,0-3-65-15</inkml:trace>
  <inkml:trace contextRef="#ctx0" brushRef="#br0" timeOffset="148127.38">18896 13244 508 0,'0'0'114'16,"0"0"-78"-16,0 0-36 15,0 0-244-15,0 0 8 16</inkml:trace>
  <inkml:trace contextRef="#ctx0" brushRef="#br0" timeOffset="149499.63">19075 13254 103 0,'0'0'20'0,"0"0"-20"16,0 0-14-16,0 0-7 16,0 0-4-16,0 0-6 15,9-13 18-15,-8 13 0 16,1 0 7-16,-1 0 6 15,-1 0 0-15,0 0 0 16</inkml:trace>
  <inkml:trace contextRef="#ctx0" brushRef="#br0" timeOffset="160590.57">20500 13041 36 0,'0'0'55'0,"0"0"11"15,0 0 2-15,0 0-4 16,0 0 9-16,85-52-25 16,-79 49-10-16,-1 0-23 15,0 3-5-15,-1-3-3 16,1 3-4-16,-1 0 6 15,-3-2 7-15,2 2-3 16,-1 0-10-16,-1 0-2 16,5 0-1-16,0 0 0 15,2 6 0-15,1 3 0 16,-2 0 0-16,-1-2-5 0,0-2 4 16,-4 0 1-1,5 0-1-15,-6 0 1 0,1 5-2 16,-2 1 2-16,0 2 3 15,0 8-2-15,-13-1 1 16,-4 5 0-16,-3-2-1 16,-1 1-1-16,1-4 0 15,4-3-3-15,2 0 3 16,4-4 0-16,4-2-1 16,2-5 1-16,2 0 0 15,0-4 0-15,2 1 0 16,0-3 4-16,0 0 30 0,0 0-1 15,18 0-9-15,8 0-16 16,9-10-7-16,1 3-1 16,2-4 0-16,-3 2 0 15,-2 1-9-15,-4 3-10 16,-7 2-1-16,-7 3-15 16,-6 0-42-16,-9 0-138 15</inkml:trace>
  <inkml:trace contextRef="#ctx0" brushRef="#br0" timeOffset="162522.36">20987 13057 325 0,'0'0'145'0,"0"0"-48"15,0 0-14-15,0 0-40 16,0 0-24-16,0 0-4 0,10-34-13 16,-10 34-2-16,2 0-7 15,-1 0-5-15,-1 11 10 16,0 6 1-16,0 4 0 15,0 3-1-15,-6 1 2 16,-3 0 3-16,-1 0-2 16,1-3-1-16,1-2 1 15,4-3-1-15,2-7 0 16,1-3 0-16,1-3 0 16,0-1-1-16,0-3 0 15,-2 0 1-15,2 0 3 16,-1 0 9-16,-3 0 37 0,1-7-7 15,-2-6-39-15,1-4-1 16,4-7-2-16,0-2 0 16,0-4-2-16,4-1-27 15,12 1-18-15,3 4-7 16,2 5 25-16,5 1-33 16,2 8 7-16,1 1 16 15,-7 5 18-15,-1 6 10 16,-6 0-6-16,-6 0-13 15,-5 0-3-15,-4 12 9 16,0 0-10-16,0 1 27 16,-13 3 6-16,-5 1 1 15,-3 0 0-15,2-3 1 0,3-3-1 16,5-2-1-16,6-6 1 16,4 2 3-16,1-1 15 15,0-1-9-15,0-1 15 16,1 5-5-16,10-2 11 15,1 2-9-15,1 3-2 16,-1 2-12-16,-2 0-4 16,-3 2 0-16,-4 0-2 15,-3-1-1-15,0 1 3 16,-2-1 0-16,-13-1 5 16,-1 0 1-16,-5-2 0 15,3-5-3-15,-1-3-2 0,1-2 2 16,7 0 2-16,1 0-2 15,7-5 3-15,3-9-5 16,10-4-4-16,19 0-75 16,5-3-10-16,3 1 61 15,2-2-17-15,0-3 9 16,-3 0 15-16,-5 0 17 16,-7 0 7-16,-9 4 7 15,-5 4 31-15,-8 2 62 16,-2 6-25-16,0-2-21 15,0 5 41-15,0-1-13 16,0 4-24-16,0 2-39 16,0 1-26-16,0 0-2 15,-2 4-11-15,-4 15 12 16,-1 5 1-16,1 3-1 0,1 0 0 16,1 1 0-16,4-1-8 15,-2-5-5-15,1-5-11 16,1-5 15-16,0-4-3 15,0-2 10-15,0-6 3 16,0 3 0-16,0-3 1 16,0 2-1-16,0 1-1 15,0 1 0-15,0 3 1 16,-3 0-9-16,2-3 0 16,-1 2-5-16,0-3-1 15,2-1-6-15,0-2 14 16,0 2 6-16,0 1 1 15,-1 1 0-15,-1 2 0 0,2-1 1 16,-1-1-1-16,1 1 1 16,-2 0-1-16,1-5 0 15,1 0 1-15,0 0 2 16,0 0 4-16,0 0 49 16,0 0-6-16,0-11-47 15,0-2-1-15,0-1-1 16,0-3-1-16,0 3-5 15,0 0-3-15,6 3-3 16,-3 2 2-16,4 3-15 16,-5 2-20-16,2 0 30 15,1 3-6-15,1-2 6 0,1 2 8 16,1-2 5 0,4 2 0-16,-3-3 1 0,2 0 0 15,-3 2 0-15,4-2 0 16,-2-3 1-16,1-2-1 15,-2-2 1-15,1-1-1 16,-2-1 2-16,-2 2-1 16,-3 3 2-16,-2-1 5 15,1 4 15-15,-2 1-6 16,0 1-9-16,0 3 3 16,0 0-11-16,0 0-7 15,0 0-8-15,0 0-15 0,0 0 9 16,0 0 19-16,0 0 0 15,1 0 2-15,-1 0 0 16,2 0 0-16,-1 0 0 16,-1 4 0-16,3 6 2 15,-3 3-2-15,0 6 5 16,0 3 0-16,-4 6 0 16,-5-1-1-16,0 2-3 15,-2-2 4-15,4-3-5 16,2-6-8-16,5-4-21 15,0-8-76-15,0-6-9 16,11 0 30-16,8-9-136 16</inkml:trace>
  <inkml:trace contextRef="#ctx0" brushRef="#br0" timeOffset="162970.86">21487 13125 176 0,'0'0'137'16,"0"0"-33"-16,0 0 38 15,7-92 16-15,-7 76-38 16,0 6-58-16,0 5-21 15,0 5-28-15,0 0-13 16,0 0-5-16,0 7-11 16,-12 17 16-16,0 5 0 15,-4 4 0-15,4 2 0 16,0-1-7-16,4-2-9 16,5-6-12-16,3-4 10 15,0-2-18-15,3-6 0 16,17-4-7-16,5-10 27 0,6 0-6 15,4-11 2-15,-1-15 0 16,-4-2 8-16,-6 1 12 16,-11 0 5-16,-5 4 24 15,-7 5 1-15,-1 2 23 16,0 5-33-16,-4 5-18 16,-5 4-1-16,1 2-1 15,1 0-9-15,-4 13 5 16,1 7 2-16,-2 4 0 15,2 5 1-15,0 0 1 16,6 2 0-16,1-2-2 16,3-3 2-16,3-6 0 15,15-2-1-15,9-7 1 0,5-8 0 16,10-3-9-16,0 0-44 16,2-3-41-16,-4-14-210 15</inkml:trace>
  <inkml:trace contextRef="#ctx0" brushRef="#br0" timeOffset="163294.31">20696 13621 331 0,'0'0'111'16,"0"0"-108"-16,0 0 1 15,0 0 25-15,94-17 0 16,-43 6-17-16,10-4 0 16,15-4 5-16,5 1 11 15,0 2 23-15,-8 3-16 16,-8 6-11-16,-15 2-13 15,-12 2-7-15,-13 2-4 16,-12 1-12-16,-11 0-50 16,-2 0-44-16,-19 5 65 0,-17 6-30 15,-15 3-112 1</inkml:trace>
  <inkml:trace contextRef="#ctx0" brushRef="#br0" timeOffset="163504.26">20750 13710 93 0,'0'0'252'16,"0"0"-102"-16,0 0-36 15,111 0-41-15,-63-6-37 16,9-8-12-16,6-1-3 16,8-1-8-16,2 0-12 15,1-1-1-15,0 3 0 16,-7 3-91-16,-7 2-30 0,-13 0 29 15,-15 5-34-15,-15 1-74 16</inkml:trace>
  <inkml:trace contextRef="#ctx0" brushRef="#br0" timeOffset="163593.44">21433 13575 139 0,'0'0'147'16,"0"0"-94"-16,0 0-53 15,0 0-41-15,0 0-132 16</inkml:trace>
  <inkml:trace contextRef="#ctx0" brushRef="#br0" timeOffset="168449.52">21953 13101 513 0,'0'0'57'0,"0"0"39"15,0 0-38-15,0 0-42 0,2-72-9 16,-2 69 1 0,0 3 14-16,0 0-3 0,0 0-18 15,0 0-1-15,0 7-19 16,0 13 17-16,0 5 2 15,0 1 0-15,0 3 0 16,0-5 1-16,3-5-1 16,1-6 0-16,4-6 0 15,4-7 0-15,9 0 2 16,16-9 41-16,18-19-2 16,17-10-22-16,8-7-1 15,2 0-2-15,-1 1-13 16,-7 4-2-16,-6 3 0 15,-9 7-1-15,-11 7 0 0,-12 5-3 16,-12 7-9-16,-5 5-14 16,-8 5-17-16,-4 1-73 15,-7 1-54-15,0 14-3 16,-8 3 36-16,-11 2 19 16,2-4 23-16</inkml:trace>
  <inkml:trace contextRef="#ctx0" brushRef="#br0" timeOffset="168584.23">22695 12911 282 0,'0'0'154'16,"0"0"-30"-16,0 0-46 16,0 0-13-16,0 0 4 0,0 0-43 15,-47-30-26 1,22 37-64-16,-5 15-26 0,-6 4-42 16,-1-6-144-1</inkml:trace>
  <inkml:trace contextRef="#ctx0" brushRef="#br0" timeOffset="172312.33">21919 13121 118 0,'0'0'98'0,"0"0"20"16,0 0-36-16,0 0 10 15,0 0-35-15,0 0 15 16,9-49-52-16,-8 49 5 0,-1-2-1 16,0 2-8-16,2 0-8 15,-2 0-2-15,0 0-6 16,0 0-3-16,0 0-27 15,0 14 7-15,0 6 18 16,0 6 3-16,-6 3 2 16,-6 3-2-16,5-2-6 15,-1-4-11-15,4-5 5 16,1-6-1-16,3-4 11 16,0-1 4-16,0-3 0 15,0-1-1-15,4-1 1 16,14-3-1-16,11-2 0 0,5 0-10 15,13-2-14-15,7-8 11 16,3 0 12-16,4 2 2 16,6 1 3-16,5 0-3 15,4 1 2-15,-2 0 0 16,-1-1 5-16,-9 0-4 16,-11 0-3-16,-10 0 1 15,-12 1 1-15,-9-3 15 16,-5 3 18-16,-8 0-12 15,-5 3-5-15,-1 1 12 16,-3 2-26-16,0 0 0 16,0 0-4-16,0 0 0 0,0 0-8 15,0 0 2-15,0 0 6 16,0 0 1 0,0 0 4-16,0 0 7 0,0 0 7 15,0 0-4-15,0 0-14 16,0 0-1-16,0 0 0 15,0 0 0-15,0 0 1 16,0 0-1-16,0 0 0 16,0 0-1-16,0 0 1 15,0-1 1-15,0-2-1 16,0 0 1-16,0 0 0 16,0-2-1-16,0-1 0 15,2-5 0-15,12 0-1 16,2-4-5-16,0-3 4 0,1-2 0 15,-2-3 2-15,-4 1 0 16,-3-2 1-16,-3 0-1 16,-5 2 9-16,0 0 5 15,0 1 8-15,0 8 6 16,0 3-2-16,0 4-13 16,0 3-12-16,0 3-1 15,0 0-12-15,0 0-3 16,-2 0 0-16,2 0-2 15,-1 0 0-15,-3 0-12 16,0 5 24-16,-2 4-4 16,3-1-15-16,0 1-11 15,0 1-24-15,-3 2-28 0,0 0-47 16,-1-2-111-16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52:32.769"/>
    </inkml:context>
    <inkml:brush xml:id="br0">
      <inkml:brushProperty name="width" value="0.05292" units="cm"/>
      <inkml:brushProperty name="height" value="0.05292" units="cm"/>
      <inkml:brushProperty name="color" value="#FF0000"/>
    </inkml:brush>
  </inkml:definitions>
  <inkml:trace contextRef="#ctx0" brushRef="#br0">11696 5087 206 0,'0'0'74'16,"0"0"-30"-16,0 0 4 16,0 0 4-16,0 0 22 0,0 0-40 15,0 0-1-15,0 0 6 16,-55-77 5-16,53 70-19 16,-1-3-12-16,0 3 4 15,0 0 5-15,1 3 2 16,-1 0 16-16,2 2-19 15,0-1-4-15,1-1-2 16,-2 1-2-16,1 1 7 16,-1-2-3-16,2 0-2 15,-1 0-7-15,1-2 1 16,0 0-2-16,-2 3 1 16,1-2 2-16,-1 0 0 0,2 2 2 15,0 2-5-15,0-2-7 16,0 3 3-16,0 0-4 15,-1 0 1-15,1 0-9 16,0 0-14-16,1 17-19 16,18 10 41-16,3 7-2 15,3 4 3-15,2 3-1 16,-1-2 0-16,0-10-3 16,-7-5-1-16,-2-9 3 15,-5-7-1-15,-7-5 1 16,1-3-3-16,7 0 0 15,16-15 5-15,23-20 17 16,25-21-12-16,22-11-5 16,11-12 0-16,6-7 2 15,1-6-2-15,-2 5 0 0,-9 12 2 16,-12 12 7-16,-18 17-8 16,-22 12 2-16,-20 12-3 15,-17 8 0-15,-8 9 0 16,-8 4 0-16,-1 1-7 15,0 0-20-15,0 0-23 16,-5 13-57-16,-8 9 94 16,-6 5-97-16,1-4-59 15,5-10-162-15</inkml:trace>
  <inkml:trace contextRef="#ctx0" brushRef="#br0" timeOffset="156.22">12940 4541 5 0,'0'0'599'16,"0"0"-489"-16,0 0-14 16,0 0-45-16,0 0-26 15,0 0 4-15,0 0-29 16,0 4-6-16,0 14-100 16,-5 12-51-16,-7 4-34 15</inkml:trace>
  <inkml:trace contextRef="#ctx0" brushRef="#br0" timeOffset="6825.04">7627 7771 213 0,'0'0'19'0,"0"0"3"16,0 0-7-16,0 0 10 16,0 0 4-16,0 0 27 15,0 0 33-15,-27-3-35 16,27 3-30-16,0 0-24 16,0 0-10-16,0 0-63 15,0 0 2-15,0 0 71 16,24 6 8-16,11-1 25 15,15 1-3-15,27-5 5 16,28-1 2-16,26 0-10 0,26 0 4 16,15 0-17-16,2 0-7 15,2 4-5-15,1-1 2 16,8 0-3-16,12-3-1 16,-2 0 1-16,-5 0 1 15,-13-6-1-15,-14 2 2 16,-14 0 0-16,-10 0 2 15,-12 3 8-15,-13-1 2 16,-16 2-6-16,-14 0-5 16,-18 0 1-16,-21 0 2 15,-17 0 11-15,-13 0-7 16,-10 0-2-16,-5 0-6 0,0 0 5 16,0 0-2-1,0 0-6-15,0 0-5 0,-8 0-39 16,-13 4-61-16,-7 3-53 15,-6-3-124-15</inkml:trace>
  <inkml:trace contextRef="#ctx0" brushRef="#br0" timeOffset="6982.74">10699 7800 669 0,'0'0'40'15,"0"0"45"-15,0 0-85 16,0 0-71-16,0 0-216 16,0 0 159-16,0-3 9 0</inkml:trace>
  <inkml:trace contextRef="#ctx0" brushRef="#br0" timeOffset="25073.96">10166 10847 225 0,'0'0'74'16,"0"0"1"0,0 0-35-16,0 0-22 15,0 0-10-15,0 0 1 0,0 0 22 16,0 0 7-16,-3-25-7 15,0 22 9-15,1 0-16 16,0 0 5-16,1 0-7 16,-1 3-5-16,2 0-8 15,0 0-6-15,0 0 0 16,-1 0 2-16,1-3 4 16,-2 1 11-16,2 0-5 15,0-4-2-15,0-1 1 16,0-1 1-16,0-1-6 15,-1 0 3-15,-1 1-1 16,1-1-1-16,-1 5 5 0,2-1-6 16,0 4-1-16,0 1-1 15,0 0-5-15,0 0-2 16,0 0-13-16,0 10 0 16,14 12 12-16,4 6-2 15,-4 4 2-15,5 0 1 16,-3-1 0-16,0-3 0 15,-5-6 0-15,4-7 0 16,-6-5 0-16,-2-5 0 16,5-2 3-16,3-3-2 15,16-3 1-15,26-29 4 16,28-16 2-16,30-18-5 0,12-6-3 16,6-1 0-16,-8 2 1 15,-7 6-1-15,-8 7 2 16,-12 4-1-16,-16 10 2 15,-19 8-2-15,-20 11 0 16,-20 11 2-16,-13 7 13 16,-5 5 6-16,-5 2-8 15,0 0-7-15,0 0-2 16,0 0-3-16,0 0-2 16,0 0-3-16,0 9-33 15,-12 20-84-15,-12 14 33 16,-10-1-91-16,-2-10-325 15</inkml:trace>
  <inkml:trace contextRef="#ctx0" brushRef="#br0" timeOffset="25242.56">11391 10512 725 0,'0'0'36'15,"0"0"34"-15,0 0-38 16,0 0-14-16,0 0-18 16,0 0-100-16,-10-28-209 15,9 48 180-15</inkml:trace>
  <inkml:trace contextRef="#ctx0" brushRef="#br0" timeOffset="27637.71">10094 10810 54 0,'0'0'96'0,"0"0"-51"0,0 0-3 15,0 0-8-15,0 0-3 16,0 0-14-16,0-17 4 16,0 14 13-16,-2-1 2 15,0 0 14-15,1 0-14 16,1 0-8-16,-1-1 10 15,1 0-27-15,-2 2-3 16,1-1 0-16,-1-1 23 16,1 0-9-16,-3 1 0 15,4-1 9-15,-2 2-15 16,2 3 2-16,0 0-8 16,0 0-1-16,0 0-9 0,0 0-4 15,0 0-15-15,0 0-35 16,2 12 46-16,12 9 7 15,1 4 1-15,5 6-3 16,-1 1 3-16,-1 0-1 16,-3-3 1-16,-4-7 0 15,-1-6 0-15,0 1 0 16,-4-7 0-16,-2 2 0 16,0-5 0-16,0 3 1 15,-2-4-1-15,2-2 0 16,-3-2 0-16,1 0 0 15,-1-2 1-15,2 0-1 16,3 0 2-16,4 0 10 0,7-2 2 16,10-10-1-1,6-5-7-15,13-2-3 0,14-3-3 16,14 0-1-16,14 1 0 16,11 0 0-16,7 0 0 15,9-1-1-15,3-2-9 16,1-2 5-16,-1 1 0 15,-12 1 0-15,-10 0 5 16,-20 2-1-16,-17 0 2 16,-18 5 2-16,-14 4 5 15,-9 3 20-15,-12 6-6 16,-4 1 23-16,-2 0-6 16,0 3-5-16,0-1-14 0,0-1-19 15,0 2-1-15,-6 0-4 16,0 0 1-16,4 0 4 15,1 0-1-15,1 0-4 16,0 0-7-16,0 0-3 16,0 0 4-16,0-2-7 15,0 2 4-15,0 0 8 16,0-1 6-16,0 1 4 16,0-4 4-16,0-1 26 15,0-3 9-15,0-4-41 16,-6-2 1-16,-2-3 13 15,-2 0-6-15,-4-3-5 0,-5-2 2 16,-2-2-3 0,-3 0-4-16,-2 1 2 0,4 5 1 15,6 4-2-15,6 4 5 16,7 5-5-16,1 5-1 16,2 0 0-16,0 0-2 15,0 0 2-15,0-2 1 16,0 2 2-16,0-1 7 15,0 1-2-15,0-2 2 16,0 1-3-16,0-1-4 16,0 1 0-16,-1-2 3 15,-1-2-2-15,1 0 2 16,-3-2 1-16,1-2-7 16,-1 3 1-16,4-1 1 0,0 2-1 15,0 3-1-15,-2 0-1 16,1 2 1-16,1 0-4 15,0 0-3-15,0 0-34 16,0 2-46-16,3 14-71 16,11 9 129-16,-2 7-75 15,-2-3-38-15,-1-3-186 16</inkml:trace>
  <inkml:trace contextRef="#ctx0" brushRef="#br0" timeOffset="28787.34">10810 10869 84 0,'0'0'9'0,"0"0"-2"15,0 0-6-15,0 0 2 16,0 0 16-16,0 0 77 0,-34 0-7 15,34 0-41-15,0 0-12 16,0 0-32-16,0 0-4 16,0 0-24-16,2 0 10 15,15-8 14-15,11-3 8 16,7-6 4-16,9-6 2 16,6-8-3-16,6-2-1 15,4-6 19-15,2 3 8 16,1 0-15-16,-2 2-4 15,-1 8-10-15,-6 0-4 16,-11 6 0-16,-10 6-1 16,-12 4-2-16,-8 7 2 15,-10 1 0-15,-2 0 1 16,-1 2 9-16,0 0 26 0,0 0-13 16,0 0-17-16,0 0-9 15,0 0-14-15,0 0-59 16,6 0 40-16,0 0 32 15,1 4 1-15,-3-2-3 16,-1-2 0-16,-2 1 0 16,-1-1-1-16,0 0-2 15,0 3-3-15,0 1-11 16,0 6-44-16,-15 7 40 16,-3-3-56-16,-3 1-127 15</inkml:trace>
  <inkml:trace contextRef="#ctx0" brushRef="#br0" timeOffset="29169.77">11054 10778 362 0,'0'0'105'0,"0"0"-43"16,0 0-62-16,0 0 0 16,0 0-8-16,0 0 8 15,54 0 11-15,-18-4 11 0,4-9 16 16,4-5-9-16,0-2-9 16,4-2 1-16,4-5 1 15,-1-2-5-15,0-1-6 16,-4 0 0-16,-5 1 3 15,-5 4-5-15,-9 2 2 16,-10 8-3-16,-7 5-4 16,-5 5 0-16,-5 3-1 15,1 2-3-15,-2 0-5 16,0 0-11-16,-2 2-36 16,-18 18-7-16,-13 11 0 15,-9 1-79-15,-6-6-183 16</inkml:trace>
  <inkml:trace contextRef="#ctx0" brushRef="#br0" timeOffset="44355.15">9179 11906 23 0,'0'0'141'0,"0"0"-93"0,0 0-4 16,0 0 32-1,0 0-11-15,0 0 1 0,0 0-15 16,0-23-25-16,0 15 19 16,0 0-3-16,0 1-7 15,0 2 7-15,0 0-19 16,0 4-8-16,-1 1-2 16,1 0-10-16,0 0-3 15,0 0 2-15,0 0-2 16,0 0-2-16,0 0 0 15,0 0 2-15,0 0-3 16,0 0-2-16,0 0 1 16,0 0-8-16,0 0 4 15,0 6 7-15,0 5-3 0,0 4 3 16,0 7 0 0,1 3 1-16,2 6 0 0,0 3-1 15,0 2 1-15,-1 0 0 16,3-3 1-16,-2-2-1 15,-1-8 0-15,0-3 1 16,1-5 0-16,0-1-1 16,1-6-1-16,0-3 1 15,6-3 0-15,6-2-7 16,8 0 7-16,9-15 8 16,10-10-4-16,11-3-1 15,7-2-3-15,5-3-1 16,6 3 0-16,1 0-2 0,1-2-3 15,3 1-6-15,0-1 10 16,0-1 2-16,-7 2 2 16,-6 3-1-1,-11 4 2-15,-9 1 1 0,-11 3 11 16,-12 3-1-16,-5 5 6 16,-7 2 5-16,-4 4-4 15,-5 3-5-15,0 3-9 16,0 0-7-16,0 0-2 15,0 0-34-15,-12 7-77 16,-14 14-18-16,-9 2 1 16,-7-3-226-16</inkml:trace>
  <inkml:trace contextRef="#ctx0" brushRef="#br0" timeOffset="46006.69">9200 11843 135 0,'0'0'51'0,"0"0"-7"16,0 0 2-16,0 0-1 16,0 0-2-16,0 0 2 15,0 0-6-15,5-5 8 16,-5 5 9-16,0 0-7 15,0 0 1-15,0 0-7 16,0 0-6-16,0 0-12 16,0 0-7-16,0 0-8 0,0 0-4 15,0 0-6 1,0 0-2-16,0 0-6 0,0 0-6 16,0 0-5-16,3 2 14 15,4 4 3-15,-1 1 1 16,4 3 0-16,0-1 0 15,-3 3 1-15,5 0-3 16,-3 0-1-16,-2-1-3 16,1 0-7-16,-1 1 5 15,-2-2 5-15,-1 0-4 16,-2-3 5-16,1-1 0 16,-2 0 3-16,1 0 0 15,-1 1-1-15,2 0 1 16,-1-1 0-16,0-2 0 15,4 0 0-15,-4-1-2 0,-1-3 2 16,1 1-1-16,-2-1 1 16,0 0 5-16,0 0 6 15,0 0 20-15,0 0-14 16,0 0-12-16,0 0-5 16,0 0 0-16,0 0 1 15,6 0 0-15,3 0 1 16,6-4 1-16,8-6-3 15,3-2 0-15,5 0-1 16,7-2-1-16,5-3 2 16,12-8 0-16,10-6-1 15,9-3 1-15,3-7-1 0,-2 0-6 16,-6 0-5 0,-7 3 12-16,-7 1 1 0,-4 5-1 15,-6 3 1-15,-8 7-1 16,-7 3 1-16,-9 6-1 15,-8 3-1-15,-3 2 1 16,-7 2 5-16,-3 6 5 16,0-3 20-16,0 3-9 15,0 0-1-15,0 0-13 16,0 0-7-16,0 0 0 16,0 0-2-16,0 0 2 15,0 0 0-15,0 0 0 16,0 0-1-16,0 0 1 0,0 0 1 15,0 0 2-15,0 0 1 16,0 0-4-16,0 0 1 16,0 0-1-16,0 0 3 15,0 0 2-15,0 0 5 16,0 0 5-16,0 0 1 16,0 0-6-16,0 0-6 15,0 0-4-15,0 0 0 16,0 0-4-16,0 0-5 15,0 11-9-15,5 11 15 16,1 1 0-16,-1 9 1 16,-1-1-1-16,1-3 2 15,-1-2 1-15,-3-7 1 16,4-6 0-16,-4-4-1 0,1-4 0 16,-2-1 0-16,0-1 0 15,3-1 0-15,-3 1 1 16,2-3-1-16,-2 0 0 15,0 0-1-15,0 0 0 16,1 0-7-16,2 0-27 16,-1 3-61-16,2 4 61 15,1 5-102-15,-4 0-39 16,-1-6-103-16</inkml:trace>
  <inkml:trace contextRef="#ctx0" brushRef="#br0" timeOffset="72014.08">8988 13297 261 0,'0'0'51'0,"0"0"-13"15,0 0-10-15,0 0 3 16,0 0 13-16,0 0-12 16,0 0 3-16,0 0 0 15,0-36-4-15,0 29-2 16,0 2 4-16,0 0 5 15,0 0-10-15,0 0-8 16,-3 3 3-16,2 0-13 0,1 1 7 16,0 1-5-16,0 0-6 15,0-2-3-15,0 2 2 16,0 0-1-16,0 0 1 16,0 0-4-16,0 0-1 15,0 0-6-15,0 0-4 16,0 7 2-16,12 8 5 15,3 7 1-15,0 1-5 16,1 4 6-16,-2 1-2 16,-4-2 2-16,-1 0 1 15,1-6 0-15,-1-2 0 16,-2-5-3-16,1-3-4 16,-2 0 0-16,0-6 0 0,-1-1-1 15,4-3 3 1,6 0 4-16,5 0 1 0,8-20 1 15,10-6 3-15,10-13-1 16,9-5 0-16,5-4-1 16,6 0-2-16,1-1 3 15,-3 3-2-15,-4 2 1 16,-3 2-1-16,-7 8-1 16,-7 1 1-16,-8 7-1 15,-9 7 0-15,-4 5 1 16,-9 6-1-16,-6 5 0 15,-4 1-1-15,-5 2-4 0,0 0-30 16,0 3-88 0,0 14 93-16,-11 9-8 0,-14 1-83 15,-7-1-209-15</inkml:trace>
  <inkml:trace contextRef="#ctx0" brushRef="#br0" timeOffset="73343.97">9051 13229 294 0,'0'0'63'0,"0"0"-24"15,0 0-37-15,0 0-2 16,0 0-29-16,0 0-1 16,-10-3 23-16,10 3 2 0,0 0 3 15,0 0-3-15,0 0 4 16,0 0 1-16,0 0 8 15,0 0 5-15,0 0-4 16,0 0-1-16,0 0 7 16,0 1-3-16,4 6-5 15,2 0 0-15,2 3-1 16,-1 2-4-16,1-1 1 16,0 0 2-16,0-1-3 15,-2-3 1-15,3 0 1 16,0-2 3-16,-2-3 4 15,2 1-5-15,1 0 0 0,-2-3-3 16,0 2 2-16,5-2-1 16,-4 0 5-16,3 0 25 15,9-13 6-15,4-8 1 16,11-9-5-16,7-5-25 16,6-8-4-16,4-1-2 15,1-1-3-15,-4 5-2 16,-1 3 3-16,-5 4-3 15,0 4 2-15,-5 5-2 16,0 5 0-16,-3 4 0 16,-8 3 1-16,-4 4-1 15,-5-1 0-15,-5 3 0 16,-3 0 1-16,-3 1 6 16,-5 2 3-16,-3 3 11 15,3 0 8-15,-3-2-1 0,0 2-3 16,0 0-9-16,0 0-5 15,0 0-5-15,0 0-2 16,0 0-1-16,0 0-1 16,0 0-2-16,0 0 1 15,0 0 0-15,0 0-1 16,0 0 0-16,0 0 1 16,0 0 4-16,0 0 3 15,0-1 8-15,0-1-6 16,0-1-2-16,0 1-8 15,0-1-1-15,0-1 1 16,0 1 0-16,0 0 0 0,0-2 1 16,0 4 0-16,0-4-1 15,0 0 1-15,0 2 0 16,0 2-1-16,0 0 2 16,0-1 1-16,0 2-2 15,0 0-1-15,0 0 1 16,0 0-1-16,0 0 0 15,0 0 0-15,0 0 0 16,0 0-4-16,0 0-5 16,0 2-6-16,0 9 4 15,0 5 10-15,3 4-2 16,3 4 2-16,-3-1 0 16,1-2-2-16,1-2 0 0,-4-5-12 15,2-1 3 1,-1-2 0-16,2 0-4 0,-1 5-17 15,-3 2-25-15,0 1-34 16,-1-5-109-16</inkml:trace>
  <inkml:trace contextRef="#ctx0" brushRef="#br0" timeOffset="75174.44">9166 13421 36 0,'0'0'40'15,"0"0"-6"-15,0 0-9 16,0 0-16-16,0 0-6 15,0 0 3-15,-3 1 20 16,3-1 18-16,0 0 20 16,6 0 13-16,6-9-37 0,2-3-10 15,5 0-17-15,0-2-5 16,8-3 0-16,2-2-1 16,9-6-3-16,10-2-2 15,4-6 1-15,5-2-1 16,-1-3-1-16,-1 0-1 15,-5 3 3-15,-6 2-1 16,-6 6 7-16,-8 8-4 16,-12 4 2-16,-8 7 0 15,-7 5-2-15,-3 3 10 16,0 0-2-16,0 0-13 16,-6 4-35-16,-16 15-2 15,-8 8-51-15,-3-2-65 0</inkml:trace>
  <inkml:trace contextRef="#ctx0" brushRef="#br0" timeOffset="76228.08">9303 13330 123 0,'0'0'70'16,"0"0"3"-16,0 0-27 16,84-79-11-16,-54 53 10 15,5-3 17-15,0 0-27 16,1 0 8-16,-4 3-15 16,0 3-7-16,-1 1-8 15,-3 1-6-15,-2 4 2 16,-4 2-3-16,-2 3-4 15,-3 0 1-15,-2 5-2 16,-6-1-1-16,-1 4 0 16,-3 1 0-16,-1 3 0 0,-4 0 1 15,0 0-1-15,1 0-1 16,-1 0-1-16,0 0-9 16,0 0 10-16,0 0 1 15,0 0 1-15,0 0 6 16,0-2 8-16,0 2 5 15,0 0 11-15,0-1 8 16,0 0-12-16,0 0 11 16,0-1-27-16,0 0-10 15,0 1 1-15,0 1-2 16,0 0 1-16,0 0-1 0,0 0 0 16,0 0 0-1,0 0 0-15,0 0-1 0,0 0-2 16,0 0-7-16,0 0-8 15,0 0 4-15,0 0-1 16,0 0 8-16,0 0 4 16,0 0 0-16,0 0 1 15,0 0-1-15,0 0 3 16,2 0-3-16,2-2-19 16,5 0-9-16,-1-1 28 15,-1-1-12-15,-1-2-11 16,1 1 11-16,-2 0-3 15,-1 2 10-15,-1 0 8 16,0 0 0-16,0 3 0 0,0-2 0 16,-3 2 0-16,0 0 1 15,2 0-1-15,-2 0 0 16,0 0-1-16,0 0-3 16,0 0-15-16,0 0 10 15,0 7 6-15,0 0 2 16,-5 0 1-16,2-1 0 15,-1 1-4-15,1 0-21 16,0 3-17-16,1-1-48 16,-1-3-95-16</inkml:trace>
  <inkml:trace contextRef="#ctx0" brushRef="#br0" timeOffset="86351.55">1137 10472 159 0,'0'0'102'15,"0"0"-29"-15,0 0 20 16,0 0-21-16,0 0-19 16,0 0-6-16,0 0-18 15,9-55-6-15,-9 55 1 16,0-2-4-16,0 2-6 15,0 0-4-15,0 0-2 16,0-1-3-16,0 0 0 16,0-1-5-16,0 1 0 15,-6-3 0-15,0 1 0 16,-3 1-1-16,2-1 1 16,-4 2-2-16,-1 1-5 15,0 0 3-15,0 0-3 0,-5 11-25 16,6 4 14-16,-4 1-2 15,0 2 8-15,3 1 9 16,0 8 2-16,3 1 1 16,3 4-2-16,-1 7-4 15,4 8 4-15,0 3 0 16,1 2 0-16,2-1-8 16,0-2-8-16,0-3-2 15,5 0-9-15,5-3 11 16,5 3 5-16,0-2 3 15,3-2 10-15,3-3 2 0,1-2-1 16,2-1-1-16,-3 0 0 16,-2-4 1-16,-7 0-1 15,-4-7-1-15,-5-1 1 16,-3-6-1-16,0-5-4 16,-3-1 5-16,-15-6 25 15,-6 0 10-15,1-1-5 16,-7-5 2-16,-5 3-17 15,-7-3-5-15,-7 1-9 16,-3 1 2-16,4 3-1 16,2 0-2-16,7 0 0 15,6 2 1-15,5-2-1 16,12-1-1-16,7 0-4 16,7-1 0-16,2-3-26 15,0 3-52-15,5 0 65 0,11-2 18 16,-1 1 1-16,9-2 3 15,-2 1-1-15,-1 3 1 16,0 0-3-16,1 4 0 16,-5 3-1-16,-4 6-1 15,-2 4 1-15,-1 6 0 16,-4 6-1-16,-3 1 1 16,-3 10 0-16,0 2 1 15,0 6-1-15,-3 4 0 16,-10 3 1-16,-1 4 0 15,-1 2 0-15,-1-1 1 16,-5 3-1-16,-1 2 6 0,-1-3 29 16,4-3-16-1,1-6-7-15,6-3 14 0,3-1-6 16,3 3-5-16,-3 5-1 16,6 1-1-16,0-2-7 15,1-2 0-15,2-5-6 16,0 3 0-16,0 0 0 15,7 0 0-15,3 4-1 16,2-4 2-16,6-2 0 16,0-4-1-16,1-4 0 15,1-2-1-15,-1 0 1 16,2-1-1-16,-5-2-2 0,2-1-1 16,-3 0-5-1,0-3 3-15,-3-2 4 16,4-2 0-16,-2-3-3 0,-1 2-1 15,5-1 5-15,0-2-1 16,-3 0-1-16,2-5 2 16,-4-2-1-16,0-2 0 15,-4-2-2-15,6 1 0 16,-5-1 3-16,0-3-1 16,7 2 2-16,-4-5-1 15,7 2 1-15,1-3 0 16,-2-2-1-16,5-2 5 15,0-1-3-15,4 0 0 0,2-3 3 16,6 0 1 0,3-3-4-16,1 0 2 0,0 0 4 15,-1-1-2-15,-3-11 2 16,-2 0 2-16,-5 2-4 16,-7 0 16-16,-7 3-10 15,-6 2 3-15,-6 3-1 16,0 2-11-16,-3 0-2 15,3 0-1-15,1 0-26 16,-4 10-54-16,0 2-67 16,0-2-118-16</inkml:trace>
  <inkml:trace contextRef="#ctx0" brushRef="#br0" timeOffset="86502.12">1623 14110 558 0,'0'0'131'16,"0"0"-28"-16,0 0-22 16,0 0-81-16,0 0-57 15,0 0-180-15,2 3 2 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54:23.058"/>
    </inkml:context>
    <inkml:brush xml:id="br0">
      <inkml:brushProperty name="width" value="0.05292" units="cm"/>
      <inkml:brushProperty name="height" value="0.05292" units="cm"/>
      <inkml:brushProperty name="color" value="#FF0000"/>
    </inkml:brush>
  </inkml:definitions>
  <inkml:trace contextRef="#ctx0" brushRef="#br0">10097 4940 74 0,'0'0'17'16,"0"0"-5"-16,0 0-8 16,0 0 5-16,0 0 24 15,0 0 3-15,0 0-18 16,0 0-7-16,-9-12 6 15,9 9 3-15,0 1-4 16,0 2 9-16,0-1-15 16,0 1 1-16,0 0-11 15,-2 0-14-15,2 0 3 16,0 0 4-16,0 0-4 16,0 0 7-16,0 0 4 0,0 0 0 15,0 0-2 1,0 0 0-16,0 0 2 0,0 0-2 15,0 0 2-15,0 0 0 16,0 0 1-16,-1 0-1 16,1 0 7-16,0 0 4 15,0 0-3-15,0 0 11 16,0 0 12-16,0-2 45 16,0 1 5-16,0-2-20 15,0-2-40-15,0 0 19 16,0-2-27-16,0 2 4 15,0 0-12-15,0 0 10 0,0 5 9 16,0 0-6 0,0 0-7-16,0 0-6 0,0 0-5 15,0 0 0-15,0 0-5 16,0 0-10-16,0 0-26 16,0 5-27-16,7 10 66 15,7 3 1-15,0 2-2 16,2 2 2-16,0-3 1 15,-1-2 1-15,3-4 0 16,1-4 1-16,1-3-2 16,0-5 2-16,6-1 3 15,2-3 3-15,9-18 7 16,8-10-2-16,6-7-3 16,1-6 4-16,-2-3-7 15,-6 2 14-15,-11 6 19 0,-8 7-18 16,-8 5 0-16,-7 5-12 15,-4 5 4-15,-2 6-7 16,-4 5-5-16,2 3-2 16,-2 3 0-16,0-1-18 15,0 1-78-15,0 0-24 16,0 7 31-16,0 12 14 16,0-4-65-16,0-2-20 15</inkml:trace>
  <inkml:trace contextRef="#ctx0" brushRef="#br0" timeOffset="172.66">10696 4721 251 0,'0'0'112'16,"0"0"16"-16,0 0-61 16,0 0-5-16,0 0-29 15,0 0 7-15,-28-30-36 16,28 30-4-16,0 5-120 15,0 17-54-15,-2 3 70 16,-7 1-152-16</inkml:trace>
  <inkml:trace contextRef="#ctx0" brushRef="#br0" timeOffset="3152.18">11400 10277 13 0,'0'0'61'0,"0"0"-25"15,0 0 16-15,0 0-38 16,0 0-1-16,0 0 1 0,-35-29 7 16,30 27-17-16,-2 2-2 15,1-2-2-15,0 2 1 16,0-1-1-16,-2 1 2 16,0 0-2-16,0 0 0 15,-4 0-1-15,0 11-12 16,-1 3-44-16,-1-1-6 15</inkml:trace>
  <inkml:trace contextRef="#ctx0" brushRef="#br0" timeOffset="3664.48">11166 10297 216 0,'0'0'79'0,"0"0"5"16,0 0-11-16,0 0-18 16,0 0-31-16,0-75 10 15,0 63-14-15,0 5 10 16,0 2-6-16,0 2-1 15,0 3-5-15,0 0-16 0,0 0-2 16,0 0-10 0,10 7 5-16,1 10 4 0,5 8-1 15,1 9 2 1,-2 6 0-16,3 2-1 0,-2 1 0 16,-4-6 1-16,2-7-2 15,-3-7 4-15,0-5-2 16,1-7 0-16,-6-4 0 15,3-5 1-15,2-2 2 16,8-5 16-16,6-17 11 16,8-10-23-16,6-8-7 15,5-3 2-15,3-3 0 16,-1 0-2-16,-1 6-1 16,-2 5 0-16,-3 8 1 15,0 5-22-15,-3 3-17 0,-7 8-10 16,-7 3-17-16,-5 8-20 15,-8 0-88-15</inkml:trace>
  <inkml:trace contextRef="#ctx0" brushRef="#br0" timeOffset="3849.62">11821 10275 488 0,'0'0'88'16,"0"0"36"-16,0 0-75 0,0 0-49 16,0 0-40-16,0 0-116 15,-15 5 105-15,15 6-19 16,0-5-137-16</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05-13T15:24:01.134"/>
    </inkml:context>
    <inkml:brush xml:id="br0">
      <inkml:brushProperty name="width" value="0.05292" units="cm"/>
      <inkml:brushProperty name="height" value="0.05292" units="cm"/>
      <inkml:brushProperty name="color" value="#FF0000"/>
    </inkml:brush>
  </inkml:definitions>
  <inkml:trace contextRef="#ctx0" brushRef="#br0">11559 13395 0,'0'0'0,"0"-25"47,50 25-16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0:04.759"/>
    </inkml:context>
    <inkml:brush xml:id="br0">
      <inkml:brushProperty name="width" value="0.05292" units="cm"/>
      <inkml:brushProperty name="height" value="0.05292" units="cm"/>
      <inkml:brushProperty name="color" value="#FF0000"/>
    </inkml:brush>
  </inkml:definitions>
  <inkml:trace contextRef="#ctx0" brushRef="#br0">14687 15847 42 0,'0'0'103'16,"0"0"-4"-16,0 0-25 16,0 0 2-16,0 0-31 15,0 0 19-15,0 0 0 16,-36-26-3-16,34 24-16 16,1-4-9-16,-1 0 8 15,1 3-11-15,-2-4 5 16,1 4-20-16,2 0-7 15,-2 2 8-15,2 1 5 16,0 0-21-16,0 0 4 16,0 0-5-16,0 0-1 15,0 0 1-15,0 0 4 16,0 0 3-16,0 0 11 16,0-2-4-16,0-3-5 0,0-3-5 15,0-2-6-15,0 0 0 16,0 3 0-16,0 0 0 15,0 2 1-15,0 1 0 16,0 3-1-16,0 1-1 16,0 0 1-16,0 0-3 15,0 0-4-15,5 4-10 16,6 10 9-16,3 6 6 16,5 4 1-16,4 4 1 15,3 1 0-15,2 0 0 16,-1-5-3-16,-1-7-1 15,-3-6-1-15,4-9 2 0,1-2-4 16,7-20 7-16,8-16 0 16,3-11 2-16,6-5 2 15,0 5-3-15,-6 6 2 16,-5 10-4-16,-7 9 3 16,-10 5-4-16,-6 10 3 15,-9 5-2-15,-2 0-2 16,-5 2-1-16,-2 0-10 15,0 6-23-15,0 12-1 16,0 8-45-16,-6 3-8 16,-8-2-68-16,2-6-255 15</inkml:trace>
  <inkml:trace contextRef="#ctx0" brushRef="#br0" timeOffset="135.83">15298 15734 487 0,'0'0'114'15,"0"0"41"-15,0 0-61 16,0 0-52-16,0 0-24 16,0 0-18-16,0 0-89 15,9-10-54-15,-3 18-134 16</inkml:trace>
  <inkml:trace contextRef="#ctx0" brushRef="#br0" timeOffset="1548.5">8149 11292 292 0,'0'0'80'15,"0"0"16"-15,0 0-38 16,0 0 12-16,0 0-20 16,0 0 7-16,-45-71 1 15,42 62-21-15,2 1-5 16,-1 2 7-16,2 5-10 15,0 1-29-15,-1 0-1 0,1 0-4 16,0 0-7-16,0 7-22 16,0 6 25-16,0 6 9 15,6 5 0-15,2-1 0 16,1-1 1-16,-1 1-1 16,5-7 0-16,-4-4 0 15,0-7 0-15,3-5-12 16,3 0-10-16,10-26 22 15,11-17 0-15,10-14-2 16,4-6-25-16,-1 1 13 16,-9 2 14-16,-10 8 7 15,-9 9-6-15,-11 8 5 16,-5 12-3-16,-5 8-3 0,0 13-7 16,0 2-49-16,-14 8-256 15</inkml:trace>
  <inkml:trace contextRef="#ctx0" brushRef="#br0" timeOffset="1717.76">8390 11076 554 0,'0'0'50'16,"0"0"38"-16,0 0-88 0,0 0-176 15,0 0-17-15,0 0-71 16</inkml:trace>
  <inkml:trace contextRef="#ctx0" brushRef="#br0" timeOffset="21930.46">15639 7817 30 0,'0'0'104'0,"0"0"-77"16,0 0-8-16,0 0-15 15,0 0 3-15,0 0 33 16,0 0 8-16,0 0 10 15,-59 55-24-15,46-30-4 16,-1 0 5-16,-2 0-13 16,2 0-7-16,1-5-5 15,2 1 0-15,2 1-7 16,-2-1 2-16,1-3 1 16,2-2-6-16,1-4-9 15,2-7-107-15,3-5-102 16</inkml:trace>
  <inkml:trace contextRef="#ctx0" brushRef="#br0" timeOffset="22108.68">15469 7914 347 0,'0'0'98'16,"0"0"86"-16,0 0-134 16,0 0-39-16,0 0-11 15,0 0-15-15,7 5 15 16,8 9 0-16,5 5 2 15,6 1-2-15,4 2 0 16,4 2-17-16,4-2-77 16,-2-5-102-16</inkml:trace>
  <inkml:trace contextRef="#ctx0" brushRef="#br0" timeOffset="22409.48">16664 7752 604 0,'0'0'63'16,"0"0"-63"-16,0 0-1 15,0 0 0-15,-65 108 2 0,38-71 2 16,4-6-2-16,4-3 1 16,3-7-1-16,1-2 0 15,1-3-1-15,2-3-18 16,2-6-55-16,2-7-62 16,1-10-126-16</inkml:trace>
  <inkml:trace contextRef="#ctx0" brushRef="#br0" timeOffset="22552.79">16470 7839 469 0,'0'0'151'16,"0"0"-109"-16,0 0-41 0,0 0-2 15,0 0 2-15,8 104 0 16,-8-41 1-16,0 9-2 16,0 1-24-16,0-3-111 15,0-14-233-15</inkml:trace>
  <inkml:trace contextRef="#ctx0" brushRef="#br0" timeOffset="23079.4">15732 9039 465 0,'0'0'223'16,"0"0"-136"-16,0 0-87 16,0 0-13-16,0 0 9 0,0 0 4 15,-76 74 0 1,58-49 2-16,5-8-2 0,5-3 0 16,4-7 0-16,-1-2 0 15,3-5 1-15,2 0 9 16,0-26-10-16,10-10-48 15,12-4-82-15,1 0 90 16,0 11 40-16,-5 9 2 16,-8 8 53-16,-2 10 4 15,-2 2-21-15,-2 0-37 16,4 5-1-16,3 12-1 16,2 11 1-16,-1 11-1 15,1 14-3-15,2 0-47 16,3-9-100-16,4-12-283 15</inkml:trace>
  <inkml:trace contextRef="#ctx0" brushRef="#br0" timeOffset="23332.73">16924 9126 462 0,'0'0'298'0,"0"0"-267"16,0 0-31-16,0 0-10 15,0 0 7-15,0 0 3 16,-54 25 0-16,42-12-3 16,3-5-18-16,2-4 7 15,1-4-8-15,1 0-25 16,0-2-20-16,3-20-18 15,-1-6-199-15</inkml:trace>
  <inkml:trace contextRef="#ctx0" brushRef="#br0" timeOffset="23476.77">16772 9000 359 0,'0'0'144'0,"0"0"-12"16,0 0-43-16,0 0-89 16,0 0-13-16,0 0 11 0,-10 48 1 15,14-3 1 1,0 10 2-16,1 4-2 0,4 2-1 15,5-10-127-15,3-7-147 16</inkml:trace>
  <inkml:trace contextRef="#ctx0" brushRef="#br0" timeOffset="24158.4">16840 11023 481 0,'0'0'35'0,"0"0"-30"15,0 0-5-15,0 0 28 16,0 0-10-16,0 0 0 15,-74 74-4-15,62-64-4 16,3 1-5-16,0-4-3 16,-2-1 5-16,-1-3-5 15,2-3-2-15,1 0-59 0,8-20-64 16,1-9-100-16,0-5 8 16,0 5 211-16,5 2 4 15,-2 9 198-15,0 5-20 16,-1 9-33-16,1 4-77 15,0 0-68-15,0 12-3 16,2 13 3-16,-5 13 3 16,0 11 6-16,0 11-6 15,0 7-2-15,0 2-1 16,0-2-90-16,0-6-160 16</inkml:trace>
  <inkml:trace contextRef="#ctx0" brushRef="#br0" timeOffset="24628.24">16892 12567 469 0,'0'0'38'16,"0"0"-34"-16,0 0-4 16,-36 101 25-16,16-62 7 15,1 0-10-15,3-6 1 16,-1-4-11-16,2 0 2 15,-2-5-11-15,5-6 3 0,2-6-6 16,3-10 3-16,0-2-3 16,4-7-19-16,3-20-115 15,0-8-157-15</inkml:trace>
  <inkml:trace contextRef="#ctx0" brushRef="#br0" timeOffset="24765.61">16712 12615 235 0,'0'0'130'16,"0"0"23"-16,0 0-71 15,0 0-82-15,0 0 0 16,0 0 1-16,3 62 5 16,3-20 0-16,3 5-2 15,-3 3-4-15,6-2-10 0,2-9-176 16</inkml:trace>
  <inkml:trace contextRef="#ctx0" brushRef="#br0" timeOffset="24923.68">16955 12948 576 0,'0'0'0'0,"0"0"-97"15,0 0-101-15</inkml:trace>
  <inkml:trace contextRef="#ctx0" brushRef="#br0" timeOffset="26207.27">21795 7781 540 0,'0'0'60'16,"0"0"36"-16,0 0-14 15,0 0-50-15,0 0-25 16,0 0-7-16,0-13-3 16,0 13 1-16,0 0 0 15,3 4 2-15,-1 7 0 16,-1 3 3-16,1 2-3 15,-1 0 3-15,1-1-3 0,2-1 1 16,1-5 0-16,2-6-1 16,7-3 0-16,14 0 1 15,14-21 7-15,22-14-1 16,15-10-7-16,6-2-3 16,-3 4-8-16,-6 4-6 15,-10 7-42-15,-10 6-8 16,-14 7-51-16,-15 4-127 15</inkml:trace>
  <inkml:trace contextRef="#ctx0" brushRef="#br0" timeOffset="26378.49">22461 7549 589 0,'0'0'47'16,"0"0"72"-16,0 0-23 15,0 0-74-15,0 0-22 16,0 0-12-16,4 16-161 16,-22 15 116-16,-9 5-95 15,-7-4-270-15</inkml:trace>
  <inkml:trace contextRef="#ctx0" brushRef="#br0" timeOffset="33990.35">11546 7522 112 0,'0'0'35'0,"0"0"18"16,0 0-34-16,0 0-19 15,0 0-30-15,0 0 3 16,0 0 27-16,4-5 1 0,-4 2 10 15,0 0-9-15,0 0 9 16,0 2 6-16,0 1-17 16,-5 0-15-16</inkml:trace>
  <inkml:trace contextRef="#ctx0" brushRef="#br0" timeOffset="37597.38">11591 7345 62 0,'0'0'116'0,"0"0"-49"16,0 0-26-16,0 0-28 16,0 0-8-16,0 0 9 15,-6 0 7-15,3-2-10 0,2 1 13 16,-1-1 5-16,1 2-13 16,1 0 15-16,0 0-11 15,0 0-11-15,0 0-9 16,0 0-19-16,0 0-47 15,0 0 56-15,0 5 10 16,0 3 1-16,0 3-1 16,0 0 2-16,3 5-2 15,0 6 0-15,3 1 1 16,-1 8 0-16,2 2-1 16,-1 0 0-16,1 4 0 15,2-5 0-15,1 0 1 0,0-1 0 16,-1 0-1-16,1-5 0 15,0 1 0-15,-1-2 1 16,0-4-1-16,-1 1 0 16,-2-3 0-16,-2 2 0 15,-4-1 0-15,0-2 0 16,0 3 0-16,0 3 0 16,-7-2 0-16,-2 2 0 15,3 1 0-15,3-4-7 16,1 3-21-16,2-2 14 15,0 1 9-15,0 0 5 16,0-3-2-16,0 1-1 16,0 4 3-16,0-1-1 0,0-2 1 15,0 2 1-15,0-1-1 16,0 0 0-16,0-1 0 16,-6-1 0-16,0 2 0 15,-1-2 0-15,-3 5 3 16,2-1-3-16,2 3 2 15,3-3-2-15,1 1 1 16,2-1-1-16,0 1 0 16,0-1 1-16,8 0-1 15,1 0 0-15,1-1 0 16,-1-2 0-16,-3 1 0 16,-1-1 2-16,-4 1-1 15,-1 2 1-15,0 2 0 0,0 1 7 16,0 3-2-1,0-2-2-15,-3 1-4 0,-1 1-1 16,4 2 1-16,0 1 1 16,0 0-2-16,0 7 7 15,0 0-3-15,0 1 0 16,0 1-4-16,3-1 1 16,3 0 1-16,0-2-1 15,-2-2 0-15,-2 1 1 16,1 0 0-16,-2-2-2 15,-1 1 4-15,0 0-4 16,0 1 0-16,3-4 1 16,3-1 1-16,0-1-2 15,1-2 0-15,1-2 1 0,1-2-1 16,3-2 2-16,0-2-2 16,0 1 1-16,-2-3-1 15,-1-2 0-15,0 1 0 16,-4 2 1-16,-1-2-1 15,-3 4 2-15,-1-4 1 16,0 5-3-16,0-4 1 16,0 3 0-16,2 0 0 15,0-2 0-15,2 4-1 16,-1-3 0-16,2 3 2 16,-2 0-2-16,1-3 0 15,2 3 0-15,-2 1 1 16,-1 2-1-16,0 2 0 0,0 2 0 15,0-1 0-15,0 2 0 16,-1 0 0-16,-1 0 0 16,1 0 0-16,-2 0 0 15,0 4 1-15,3 3-2 16,0 1 1-16,0 3 0 16,1-3 0-16,1 2 0 15,-2-1 0-15,1-4 1 16,-2 2-1-16,-1-2 0 15,1 4 0-15,1-2 0 16,-3 2 0-16,0-1-1 16,0 2 1-16,0-4-1 0,0-1 1 15,-3 0-2 1,0 2 2-16,-3-1 2 0,4 0-2 16,1-4-2-16,1 0 2 15,0-3 0-15,0 0 0 16,0-2 0-16,0 0 0 15,0-4-1-15,3 1 1 16,1 0 0-16,-1-2 1 16,-3 5-3-16,0-1 4 15,0-1-2-15,0 1 0 16,-1-2-10-16,-10-1-3 16,1-5 7-16,-2 1-7 0,1-3 6 15,1 0-2 1,1-2 7-16,0-2-2 15,3 1 3-15,-3 1 0 0,3 2-1 16,2-1 2-16,1 1 0 16,1-1 0-16,1-4-2 15,1-4 2-15,-2-3-1 16,2-6 2-16,0-2 1 16,0 0 5-16,0 0 53 15,0 0-44-15,0-2-16 16,-1-5 0-16,1 0-10 15,0 0-20-15,0 2 15 16,0 0-5-16,0 2 14 16,0-1 6-16,0 3-6 15,0-2-22-15,6 1 3 16,3 0 7-16,1-2 14 0,4-2-3 16,3 0 6-16,3-2 0 15,4 1 2-15,2 0-1 16,1-1 0-16,3 3 0 15,1-1 0-15,4 3-1 16,1-3 1-16,3 3 3 16,-2 0-1-16,1-2 2 15,-2 3 0-15,2-3-3 16,0 2 1-16,1-1 1 16,-2 0 3-16,-1 0 8 15,0 1-5-15,3 1-7 0,1 2 0 16,1 0 0-16,1 0 0 15,2 0-2 1,2 0 0-16,0 0 1 0,4 0-1 16,0 0 1-16,1 0 0 15,3 0-1-15,1 0 0 16,1-7 0-16,3 1 1 16,-5-1 2-16,-2 1-3 15,-2 1 2-15,-3-1-2 16,2 3 0-16,-4-1 1 15,1 2-1-15,0-2 1 16,-1 3-1-16,1-2 0 16,-1-2 2-16,-5 4 0 0,-1-5-2 15,-7 2 1 1,-2 3 0-16,0-2 1 0,0 2-2 16,0-1 0-16,4 1 0 15,-1-1-2-15,-3 0 2 16,-5-1-8-16,-5-1 0 15,-2-1-1-15,-3 0 9 16,-2 0-1-16,-3 0 2 16,-5 1 2-16,-1-1-2 15,-2 2 9-15,-2-1 0 16,4 1 15-16,-1 2-13 16,3-2-12-16,5 2 0 15,5-1-14-15,1-1-24 16,2 0 9-16,0-1 4 0,-4-1-28 15,1 0 15-15,0-6 1 16,0 1 8-16,-2 1 15 16,3-2 12-16,-4 2 2 15,-3-2 0-15,0 3 0 16,-3 2 0-16,-5-2 2 16,-2 1 3-16,0-2 14 15,0 1 61-15,-2-1-44 16,-5 3 13-16,4 0-7 15,0 1-22-15,-1 2-8 16,4 3-8-16,0 0-4 16,0 0-28-16,0 0-11 15,5 0 32-15,4 0 4 0,2 0 2 16,-1 0 0-16,-2 0 1 16,-1 0 0-16,-2 6 1 15,-4 2-1-15,1 3 3 16,-1 3-2-16,2 2 0 15,6 2 21-15,2 4 8 16,2 3 23-16,0 1-26 16,5 3-19-16,-1 2-6 15,1 3 2-15,-2 0 0 16,-2 3-1-16,-1 4 2 0,-1 2-5 16,-3 5 3-1,1 3-2-15,5 2 0 16,0 6 1-16,3 1-1 0,-6 5 0 15,0 3 0-15,-8 1 0 16,-3-2-1-16,-1-5 2 16,0 1-1-16,0-6-2 15,0 0 4-15,0-5-3 16,0 0 0-16,0-6 0 16,0 0 0-16,0-2-1 15,0-1 2-15,0-3-2 16,0-1 2-16,0-2 0 15,0-2 0-15,0-2-2 16,7-6 1-16,-1 2 0 16,-2-5-1-16,-2-2 0 0,-2-3 1 15,0-2 0-15,0 0 0 16,-5 0 0-16,-5 0 0 16,-3 2 0-16,0 1 1 15,3 4 0-15,1-2-1 16,5 2 1-16,-2 4 1 15,4 0-2-15,-1 2 0 16,2 2 1-16,-1 2-1 16,-3 3 1-16,-2-1-3 15,1-2 4-15,2 2-4 16,1-2 2-16,1 0-2 16,2 0-3-16,-1-2 2 0,-1-2 3 15,-2-6 0 1,-3 1-2-16,1-4-1 0,-2 0 2 15,-1 4 0-15,-1 5 1 16,-2 3 4-16,1 0-4 16,2 0 1-16,5 2 2 15,2 2 0-15,2-1 0 16,0 3-3-16,0 3 0 16,0-6-17-16,0-2-73 15,0-7-62-15,6-7 66 16,-1-6 86-16,2-7-5 15,-1-5 5-15,-1 0 27 16,-2-2 92-16,0 0 27 16,-3 0-48-16,1 0 48 15,-1-2-38-15,0-3-67 0,0 1 16 16,0-4-10-16,0 2-29 16,0 3-16-16,0 3-2 15,0 0-2-15,0 0-46 16,2 0-73-16,1 0 38 15,2 0-22-15,-2 0-91 16,-2 0-154-16</inkml:trace>
  <inkml:trace contextRef="#ctx0" brushRef="#br0" timeOffset="50121.21">20205 14375 31 0,'0'0'42'0,"84"7"-21"16,-33-5-9-16,5 2-12 16,2-3-25-16,2-1-25 15</inkml:trace>
  <inkml:trace contextRef="#ctx0" brushRef="#br0" timeOffset="50341.3">20809 14376 14 0,'0'0'52'0,"0"0"-4"16,81-9-9-16,-63 8-14 15,-2 1-17-15,-2 0-6 16,-1 0 1-16,-4 0-2 0,-1 0-1 16,-4 0-3-1,-1 6-2-15,0-2-20 0,0 2 14 16,0 0 10-16,3-1 1 16,0 0-4-16,0-2-4 15,2 1 4-15,-3-1 1 16,0 0 3-16,-1 0 0 15,-2 0-2-15,-2 0-75 16</inkml:trace>
  <inkml:trace contextRef="#ctx0" brushRef="#br0" timeOffset="50966.4">20160 14492 118 0,'0'0'56'16,"0"0"-25"-16,0 0 25 16,0 0-4-16,113-14-21 15,-64 11 6-15,6 1 10 16,8-1 14-16,11-1-15 16,13 1-16-16,17-1 2 0,11 4-15 15,14 0-9 1,5 0-3-16,0 0-4 0,-2 2 2 15,-16 0 0-15,-17-2-3 16,-19 0 1-16,-18 0 14 16,-16-9 28-16,-10-1 5 15,-9 0 4-15,-8 1-28 16,-8 4-11-16,-7 1-13 16,-2 1 0-16,-2 3-53 15,0 0-52-15,-3 0-33 16,-16 9 102-16,-4 2-113 15,2-5-200-15</inkml:trace>
  <inkml:trace contextRef="#ctx0" brushRef="#br0" timeOffset="52485.69">22418 14093 131 0,'0'0'112'16,"0"0"-24"-16,0 0-51 15,0 0 22-15,0 0-26 16,0 0-14-16,2-17 8 16,-2 17-2-16,0 0-2 15,0 0-7-15,0 0-9 16,0 0-7-16,0 0 0 0,-6 17-4 15,-13 10 3-15,-9 7-2 16,-5 7 6-16,-8 2-1 16,-2 1 11-16,3-4-5 15,1-5-8-15,8-6 4 16,5-7-4-16,7-8 4 16,6-3-4-16,4-3 0 15,2-2 0-15,3-2 0 16,4-3 1-16,-1-1-1 15,1 0-3-15,0 0-13 16,0 0-18-16,0 0-43 0,0-8-178 16</inkml:trace>
  <inkml:trace contextRef="#ctx0" brushRef="#br0" timeOffset="52883.72">22197 14062 372 0,'0'0'94'0,"0"0"-19"0,0 0 0 16,0 0-50-16,0 0-20 16,0 0-1-16,2-16-4 15,-2 27-6-15,2 11 6 16,-2 8 9-16,0 8 0 16,0 5-4-16,0 2-1 15,0 2-2-15,6-4-1 16,6-1-1-16,4-4-1 15,7-4-8-15,2-7-38 16,2-8-14-16,3-9-28 16,0-8-45-16,-8-2-155 0</inkml:trace>
  <inkml:trace contextRef="#ctx0" brushRef="#br0" timeOffset="53017.64">22350 14403 524 0,'0'0'169'0,"0"0"-71"16,0 0-35-16,0 0-44 16,0 0-19-16,0 0-11 15,-2-26-154-15,2 40 16 16,0-1-148-16</inkml:trace>
  <inkml:trace contextRef="#ctx0" brushRef="#br0" timeOffset="61073.49">21760 7710 153 0,'0'0'83'15,"0"0"-7"-15,0 0-12 16,0 0 0-16,0 0-43 16,0 0 42-16,0 0-15 15,0-25-7-15,0 19-24 16,0 1 10-16,0 2-11 16,0 0-2-16,-5-1-13 0,-1 2-1 15,0 1 1-15,-2 1-1 16,6 0 1-16,0 0 1 15,1 0-1-15,1 0-2 16,0 0 1-16,0 0 0 16,0 0 3-16,-2 0 4 15,2 0 2-15,0 0 1 16,0 0-2-16,0 0 4 16,0 0 5-16,0 0-6 15,0 0-4-15,0 0-7 16,0 1-22-16,0 11 13 15,6 9 8-15,3-1 1 16,-3 2 0-16,-1-1 0 16,-1-1 0-16,1-3 0 15,-3-2 0-15,1-5-2 0,-1 0-1 16,-1-4 0-16,-1-3-1 16,2-3-11-16,1 0 15 15,6-6 6-15,15-16 11 16,7-3-15-16,5-6 0 15,4 1-1-15,-1 3-1 16,1 3 0-16,1 2 0 16,9 4-3-16,5 2 1 15,8 4 0-15,4 2 1 16,2 0-2-16,-2 1 1 16,-6 2-1-16,-2-5 1 15,-3 0-6-15,-2-2 8 0,-7 1 2 16,-9 0-2-16,-13-1 1 15,-10 6 1-15,-7 2 6 16,-8-1 17-16,0 2-3 16,0 0 0-16,0 1-7 15,0 1-11-15,-7 2-2 16,-3 1-2-16,-1 0-8 16,-3 0-1-16,-2 4-2 15,0 17-53-15,-4 4-44 16,0-8-108-16</inkml:trace>
  <inkml:trace contextRef="#ctx0" brushRef="#br0" timeOffset="65252.39">22767 10989 258 0,'0'0'68'15,"0"0"4"-15,0 0-12 16,0 0 27-16,0 0 21 15,0 0-98-15,0 0 26 16,-18-43-4-16,17 43-1 16,1-2-18-16,0 2 18 15,0 0-31-15,0 0-6 16,0 13-19-16,0 11 19 16,-3 7 0-16,-3 4 5 0,-4 3 1 15,0-2 0 1,5-10 2-16,3-5-1 0,2-12 1 15,0-7-1-15,0-2 6 16,20-11 42-16,22-20 33 16,12-13-72-16,11-7-8 15,1-2 1-15,-7 0-2 16,-4 5 1-16,-7 3-1 16,-10 5-1-16,-8 6 0 15,-8 9 1-15,-8 5-1 16,-8 10-1-16,-4 4 1 15,-2 4-4-15,0 2-38 16,0 0-101-16,-4 18 14 16,-14 9 66-16,-4-4-73 0,4-8-192 15</inkml:trace>
  <inkml:trace contextRef="#ctx0" brushRef="#br0" timeOffset="65401.35">23181 10800 455 0,'0'0'86'0,"0"0"-86"15,0 0-104-15,0 0 48 16,0 0-54-16,-78 82-83 16</inkml:trace>
  <inkml:trace contextRef="#ctx0" brushRef="#br0" timeOffset="66617.38">18782 11324 205 0,'0'0'107'0,"0"0"-53"0,0 0-31 16,0 0-10-16,0 0-6 15,0 0 0-15,-74-5 3 16,74 5-10-16,0 0 4 16,4 3 8-16,14 5 45 15,9 1-27-15,12 4-10 16,9-1-10-16,16 3-3 15,13-5 3-15,11-3 6 16,6-3-2-16,3-4-10 16,3 0 2-16,0 0-5 15,-7 0 0-15,-6-6 1 16,-10-2-1-16,-12 1 1 16,-14-1-2-16,-15 1 2 0,-17 2 0 15,-10 2 0 1,-7-1 42-16,-2-1 14 0,0 0-50 15,0 2-6-15,-2 3-2 16,-13 0-85-16,-7 0-119 16,-2 0-138-16</inkml:trace>
  <inkml:trace contextRef="#ctx0" brushRef="#br0" timeOffset="66772.47">19796 11431 428 0,'0'0'116'16,"0"0"-5"-16,0 0-17 16,0 0-66-16,0 0-28 0,0 0-91 15,-10 33-34-15,-8-5 55 16,-6-3-164-16</inkml:trace>
  <inkml:trace contextRef="#ctx0" brushRef="#br0" timeOffset="69250.35">22116 14355 62 0,'0'0'12'16,"0"0"-12"-16,0 0-2 15,0 0 2-15,0 0-12 0,0 0 8 16,0 0 4-16,15 6 24 15,-12-6-11-15,0 0 11 16,-3 0-4-16,0 0-20 16,0 0 0-16,0 1-56 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4:31:37.620"/>
    </inkml:context>
    <inkml:brush xml:id="br0">
      <inkml:brushProperty name="width" value="0.05292" units="cm"/>
      <inkml:brushProperty name="height" value="0.05292" units="cm"/>
      <inkml:brushProperty name="color" value="#FF0000"/>
    </inkml:brush>
  </inkml:definitions>
  <inkml:trace contextRef="#ctx0" brushRef="#br0">1229 9085 63 0,'0'0'42'16,"0"0"9"-16,0 0 5 15,0 0-30-15,0 0-25 16,0 0-1-16,0 0 0 15,0 0 0-15,-46-3 2 16,43 3 4-16,0 0 46 16,1 0-4-16,1 0 11 15,0-2-6-15,-1 1-31 16,1 1-3-16,1 0-12 16,0-1-5-16,0 1-2 15,-2 0-1-15,1 0 1 16,-1 0 0-16,1 0 3 15,1 0 0-15,0 0 5 16,0 0 6-16,0 0-2 16,0 0-4-16,0 0-1 0,0 0 2 15,0 0-5-15,0 0-4 16,0 0-6-16,6 0 6 16,13-2 5-16,12 1-1 15,11-4-1-15,12 0 1 16,6-1-2-16,16-2-2 15,7-3 1-15,10 0 2 16,5-3-2-16,4 1-1 16,-2 0 2-16,0-2-2 15,5 2 0-15,1-4 0 0,5 4 1 16,12 0 2 0,1 1-3-16,0 0-2 0,1 1 1 15,-10 2 0-15,-6-1-14 16,-11 3 7-16,-13-3 4 15,-13 5 1-15,-9 1 1 16,-13-1 2-16,-11 3 0 16,-12 2 0-16,-12 0 0 15,-6 0 0-15,-8-3 18 16,-1 3 88-16,0 0-33 16,0 0-36-16,0-3-20 15,-3 0-17-15,-5 0-8 16,0 0-14-16,0 2 13 15,2 1-42-15,-2 0-23 16,2 1-75-16,-3 5-100 0</inkml:trace>
  <inkml:trace contextRef="#ctx0" brushRef="#br0" timeOffset="846.65">5548 8884 204 0,'0'0'65'0,"0"0"8"16,0 0-5-16,0 0-31 15,0 0-11-15,-88-12-6 16,83 9 3-16,5 3 17 15,0 0-33-15,0 0-7 16,19 0-24-16,16 0 24 16,15 0 14-16,19 5-6 15,16-5 5-15,18 0-2 16,13 0-4-16,11 0-2 16,9-8 4-16,7-1-7 15,2-1 1-15,5 1 0 16,-4 2-3-16,-10 1 0 0,-6 3 1 15,-18 2-1 1,-18 1 1-16,-11 0-1 0,-18-2 2 16,-15 1-2-16,-17-1 2 15,-12 2-2-15,-11 0 1 16,-8 0 0-16,-2 0 21 16,0 0-2-16,0 0-20 15,0 0-22-15,-3 3-82 16,-12 11 16-16,0-1-89 15</inkml:trace>
  <inkml:trace contextRef="#ctx0" brushRef="#br0" timeOffset="1895.3">11049 8984 223 0,'0'0'82'0,"0"0"-13"15,0 0-8-15,0 0-10 16,0 0-29-16,0 0-5 16,-16-6-8-16,16 6-9 15,0 0-8-15,5 0 8 16,16 0 5-16,10 0 0 0,14 0 1 16,18 0 13-16,20 0 12 15,27 0-12-15,20 0 8 16,24 0-2-16,14 0-13 15,6 0-8-15,1 0 1 16,-12 0-3-16,-11-6 0 16,-12-2 3-16,-13 1-4 15,-10-1-1-15,-10-1 0 16,-13 1 0-16,-8 1 2 16,-14 1-1-16,-11 2-1 15,-12 2 0-15,-10 0 3 16,-11 1-1-16,-12 1 0 15,-9 0-2-15,-6 0 17 0,-1 0 18 16,0 0-35-16,0 1-44 16,0 13-78-16,-13 0 37 15,-5-6-146-15</inkml:trace>
  <inkml:trace contextRef="#ctx0" brushRef="#br0" timeOffset="2051.18">13339 8956 551 0,'0'0'203'0,"0"0"-155"15,0 0-39-15,0 0-9 0,0 0-166 16,0 0-16 0,-32 8 90-16,17 0-279 0</inkml:trace>
  <inkml:trace contextRef="#ctx0" brushRef="#br0" timeOffset="3650.5">16060 9213 181 0,'0'0'26'16,"0"0"25"-16,0 0-13 15,0 0-32-15,0 0 4 16,-85-84 30-16,72 72-13 16,4 1 17-16,4 1 7 15,0 6-24-15,4 1 18 16,0 3-45-16,1 0 0 0,0 0-41 16,0 0-57-16,0 0 67 15,10 0 31-15,14 3 20 16,10 1 30-16,14-1-8 15,21-3-12-15,19 3-2 16,28 2-14-16,29-1-7 16,26-1-4-16,23 0-3 15,15-3-34-15,6 0-33 16,4 0-20-16,2 0 58 16,1-4 29-16,5-7 5 15,-2-2 9-15,-7-3 21 16,-3 1-7-16,-11-3 3 15,-8 3-16-15,-11 4-2 0,-19 0-13 16,-20 2 5-16,-22 4-4 16,-21 3-1-16,-10 2 0 15,-13 0-1-15,-3 0 0 16,-9 0-4-16,-13 0 4 16,-9 0 2-16,-17 0 0 15,-13-3 23-15,-9 2 39 16,-7-1 41-16,0 2-49 15,0 0-46-15,0 0-9 16,0 0-5-16,0 0 0 16,0 0-8-16,0 0 9 15,0 0 1-15,0 0 1 0,0 0 2 16,0 0 0-16,0 0-53 16,0 0-44-16,2 0 3 15,3 0 93-15,-1 0-19 16,4 3 17-16,0-3 3 15,1 0 6-15,2 0-3 16,2 0-1-16,-4 0-2 16,-1 3-1-16,-7 4-54 15,-1 1-98-15,-6-3-73 16</inkml:trace>
  <inkml:trace contextRef="#ctx0" brushRef="#br0" timeOffset="5666.26">15887 9135 59 0,'0'0'109'0,"0"0"-80"16,0 0 6-16,0 0 7 16,0 0-5-16,0 0 4 15,-30-4-3-15,29-1 2 16,-2-2 5-16,3-2 4 16,0-2-20-16,0-1-10 15,0-3 2-15,0-1-19 16,1-4-2-16,4-2-2 0,-2 1-8 15,1 2-4-15,-1 2 6 16,-1 7 1-16,1 0 2 16,-3 8 0-16,0 0 3 15,0 2 2-15,0 0-14 16,0 0-5-16,1 0 11 16,-1 0 2-16,4 0-6 15,2 0 12-15,7 0 3 16,6 0 18-16,7 0-15 15,9 0-1-15,7 0-4 16,7 0 0-16,3 3-1 16,2 1 0-16,1 0 0 15,3 1 0-15,7-1-5 16,7-1-5-16,6 0 0 0,6-3 2 16,2 0 3-16,3 0 2 15,2 0 2-15,0-2 2 16,-1-2-1-16,-3 0 1 15,4-1-1-15,2 1 0 16,-2 0 0-16,0-1 0 16,-2 1 0-16,2-1 0 15,0 2-1-15,2 1 0 16,0-2 1-16,2-3 0 16,5-1 0-16,2 1 0 15,4 2-2-15,-2-1 0 16,0 1 1-16,-6-1 0 0,-1 1 1 15,-5-2-2-15,-4 0 6 16,-3-1-4-16,0 1 6 16,-6-2 0-16,3-1-1 15,3-1-2-15,3 0 2 16,4-1-3-16,1 1 3 16,1 1 2-16,0 3-2 15,-3 2-2-15,-3-1-2 16,-10 2 4-16,1-2-5 15,-5-1 1-15,4-1 0 16,-4-3 5-16,1 3 7 16,0-1-9-16,2 2 3 15,2 2-7-15,-3 1 1 16,-6 3-1-16,-7 1-1 16,-8-2 1-16,-10 0 3 0,-11-2-2 15,-9 2 8-15,-9-4 51 16,-5 3 18-16,-6-2 4 15,-4 3-29-15,-1 2-29 16,0-1-23-16,0 1-1 16,0 0-1-16,0 0 0 15,0 0-1-15,0 0 1 16,0 0-4-16,0 0 5 16,0 0-3-16,0 0 0 15,0 0 1-15,0 0-5 16,0 0-10-16,0 8-31 15,0 7 47-15,0 6 1 16,0 2 0-16,5 4 1 0,4 1 2 16,4-4-3-16,-1-1 1 15,0-5 0-15,-2-4-1 16,-1-4 0-16,-2-6 1 16,-7-1-1-16,3 0 1 15,-3-3 1-15,0 2 0 16,0-2-2-16,0 0-2 15,0 0 1-15,0 3 0 16,0 0-2-16,0 2 3 16,0-1 0-16,0 1-1 15,0-1-5-15,0-2-4 16,0 0-1-16,0-1 8 0,0-1-2 16,0 3 4-16,0 2-4 15,-8 2-3-15,-17 2 8 16,-17 4-12-16,-22-1-23 15,-23 2-13-15,-19-2-49 16,-12-2 60-16,-3-3-7 16,7-4-1-16,11-3 45 15,24 0 4-15,16 0 35 16,19 0 16-16,11-1-13 16,9-5-6-16,7 1-19 15,7 2 4-15,3-1 9 16,4 3-17-16,3 1-6 15,0-1-7-15,0 1-11 0,0-2-17 16,1 1-6 0,11-2 26-16,0 1-4 0,-6-1-1 15,1 3-19-15,-7 0-35 16,0 0-50-16,-3 0-84 16</inkml:trace>
  <inkml:trace contextRef="#ctx0" brushRef="#br0" timeOffset="6875.59">21308 6897 270 0,'0'0'90'15,"0"0"43"-15,0-77-36 16,0 54-20-16,-2 5 1 15,-2 3-25-15,-1 8-14 16,4 4-16-16,-1 3-11 16,2 0-12-16,-1 0-10 15,-1 10-14-15,-1 17-14 16,1 9 35-16,-1 9 3 16,3 3-1-16,0 2 1 15,0-5-2-15,0-3-28 16,0-10 6-16,5-11 0 0,7-14 7 15,6-7 17 1,8-10 18-16,4-23 13 0,5-7-21 16,-4-3 4-16,-10 0 10 15,-11 1 2-15,-10 1 8 16,0 0-11-16,-20 3-13 16,-7 6-3-16,2 13-7 15,2 9-7-15,7 10-9 16,7 0-17-16,6 29-103 15,3 11 25-15,0 4-23 16,25-7-164-16</inkml:trace>
  <inkml:trace contextRef="#ctx0" brushRef="#br0" timeOffset="7054.45">21788 6870 600 0,'0'0'108'0,"0"0"18"15,0 0-61-15,0 0-39 16,0 0-26-16,0 0-3 16,55-56-10-16,-2 44-4 15,17-6-15-15,14 1-42 16,7-3-49-16,2 1-26 16,-10-2-40-16,-20 1 14 15</inkml:trace>
  <inkml:trace contextRef="#ctx0" brushRef="#br0" timeOffset="7212.49">22411 6632 428 0,'0'0'174'16,"0"0"-14"-16,0 0-87 0,0 0-73 15,0 0-18-15,-30 79 17 16,26-26-1-16,4 8-1 16,1 4 2-16,18-2-1 15,6-3-34-15,1-6-79 16,4-14-29-16,2-15-131 15</inkml:trace>
  <inkml:trace contextRef="#ctx0" brushRef="#br0" timeOffset="7522.94">22638 6900 595 0,'0'0'154'15,"0"0"-65"-15,0 0-89 16,0 0-49-16,0 0 31 15,0 0 16-15,49 84 2 16,-14-43 2-16,10 2-1 16,7-4-1-16,9-9-25 15,-3-18-18-15,0-12 14 16,-1-15 21-16,-7-20 8 16,-12-10 0-16,-13-1 4 15,-22-3 20-15,-3-1 13 0,-42 2-14 16,-22 5-22-1,-25 11-1-15,-13 15-14 16,8 17-41-16,24 0-35 0,35 27 22 16,30 11-24-16,5 6-14 15,31 3-156-15</inkml:trace>
  <inkml:trace contextRef="#ctx0" brushRef="#br0" timeOffset="8126.7">21470 7558 558 0,'0'0'154'0,"0"0"-24"16,0 0-100 0,0 0-30-16,0 0-25 0,0 0 24 15,12 46 1-15,7-10 0 16,0 6 0-16,-2 3-1 15,-2 3 1-15,0-3-66 16,-1-4-46-16,2-13-23 16,2-14-96-16</inkml:trace>
  <inkml:trace contextRef="#ctx0" brushRef="#br0" timeOffset="8440.5">21806 7645 758 0,'0'0'78'0,"0"0"11"0,0 0-89 16,0 0-8-16,0 0-15 16,0 0 23-16,22 36 0 15,-12-6 0-15,4 0 0 16,4-5 0-16,1-5-38 16,1-9 13-16,-1-8-12 15,-1-3 16-15,2-5 19 16,0-18-20-16,-6-4-1 15,-8-3 23-15,-6-3 7 16,-8 2 10-16,-22 3 9 16,-7 4-19-16,1 10-2 15,12 5 2-15,14 9-7 16,10 0-20-16,0 17-133 0,13 8 92 16,19-3-90-16,12-5-223 15</inkml:trace>
  <inkml:trace contextRef="#ctx0" brushRef="#br0" timeOffset="8622.4">22314 7738 635 0,'0'0'129'16,"0"0"-40"-16,0 0-82 15,0 0-7-15,0 0-38 16,0 0 38-16,108-18-21 0,-59 11-28 15,7-2-47-15,0-2-84 16,-4-3-243-16</inkml:trace>
  <inkml:trace contextRef="#ctx0" brushRef="#br0" timeOffset="8856.74">22717 7510 787 0,'0'0'19'0,"0"0"40"15,0 0-41-15,0 0-18 0,79-53-3 16,-56 53-4 0,-2 0-2-16,1 9-9 0,-7 8-17 15,-5 4-24-15,-7 4-11 16,-3 5-2-16,-15 1 0 15,-16 3-20-15,-7-4-107 16</inkml:trace>
  <inkml:trace contextRef="#ctx0" brushRef="#br0" timeOffset="9054.62">22711 7749 100 0,'0'0'158'0,"0"0"-6"16,0 0-56-16,0 0-25 15,0 0 8-15,0 0-63 16,68 81-3-16,-48-53-9 0,-8 3-4 15,-9-3 4-15,-3 0-3 16,-6-1-1-16,-19-5 0 16,-9-1 0-16,0-5-4 15,3-10-27-15,9-6-19 16,16-2 16-16,6-21 27 16,37-7-151-16</inkml:trace>
  <inkml:trace contextRef="#ctx0" brushRef="#br0" timeOffset="9339.27">23316 7690 499 0,'0'0'128'0,"0"0"-5"16,0 0-52-16,0 0-64 0,0 0-7 16,-83 5-2-1,59 18 1-15,7 1 0 0,6 0 1 16,5 0-4-16,6-3 4 15,0-5-7-15,9-10-33 16,18-6 21-16,13 0 19 16,8-20 7-16,-3-8-4 15,-7 0 1-15,-13-2 21 16,-11 3 4-16,-13 4-8 16,-1 0-7-16,-30 12-14 15,-29 8-18-15,-29 3-105 16,-16 12-35-16,7 10-249 0</inkml:trace>
  <inkml:trace contextRef="#ctx0" brushRef="#br0" timeOffset="9905.31">21998 8579 503 0,'0'0'63'15,"0"0"38"-15,0 0-44 0,0 0-57 16,0 0-22-16,0 0-17 15,8-7 39-15,22 21 0 16,8 1 6-16,9-1-3 16,8 1 0-16,-2 1 3 15,-3-2-3-15,-11-1-2 16,-12-1-1-16,-14-1 0 16,-6 4-6-16,-7 0 1 15,-4 9 2-15,-29 6 3 16,-19 9 2-16,-11 6-1 15,-3 2 0-15,7-6 2 16,11-4-3-16,12-7-6 16,14-6-11-16,10-2 4 15,12-9-76-15,10-13-10 16,29-10-249-16</inkml:trace>
  <inkml:trace contextRef="#ctx0" brushRef="#br0" timeOffset="10737.81">22687 8647 273 0,'0'0'52'0,"0"0"-7"15,0 0-23-15,99-41-22 16,-74 36-3-16,-1 3-28 15,-6 2-69-15,-6 0 5 16,-9 0-25-16</inkml:trace>
  <inkml:trace contextRef="#ctx0" brushRef="#br0" timeOffset="10986.66">22741 8705 43 0,'0'0'44'0,"0"0"24"16,0 0 31-16,0 0-34 0,0 0-16 15,34 84 2-15,-20-62-18 16,2-5-12-16,-7 2-14 16,-6-5-2-16,-1-1-2 15,-2-4 0-15,0-1 1 16,-2 1 2-16,-12-3 2 16,0 2 1-16,0-5-5 15,2-2 2-15,3-1-2 16,4 0 2-16,5 0-6 15,0 0-20-15,26-8-181 16</inkml:trace>
  <inkml:trace contextRef="#ctx0" brushRef="#br0" timeOffset="11270.85">23230 8735 474 0,'0'0'113'0,"0"0"-10"16,0 0-90-16,0 0-13 15,0 0-8-15,0 0 2 16,-66 22 3-16,66-8-1 16,0 0 3-16,9 2-2 15,14-3-1-15,8-6-5 16,8-6 1-16,6-1 8 16,9-7-1-16,-7-14 2 15,-11-8-1-15,-14 2 7 0,-17 0 28 16,-5-1 12-1,-18 5-26-15,-19 3-21 0,-15 4-6 16,-7 10-13-16,7 6-54 16,10 0 11-16,21 5-45 15,14 4-136-15</inkml:trace>
  <inkml:trace contextRef="#ctx0" brushRef="#br0" timeOffset="12052.37">22563 8526 372 0,'0'0'83'16,"0"0"-14"-16,0 0-39 15,0 0-30-15,0 0 0 16,0 0-7-16,26-8 7 15,-8 8 4-15,-1 0 8 16,3 0 7-16,-1 0-4 16,1 0-9-16,-2 0-5 15,0 0-1-15,-3 10 0 0,-2 0-1 16,-7 5-39 0,-5 3-23-16,-1 1-17 0,0 3-44 15,-13-2 4-15,-6 0 32 16,-2-4 73-16,4-3 15 15,-1-4 53-15,5-3 62 16,4-3 9-16,6 0-20 16,2 2-38-16,1 1-52 15,0 5-12-15,7 1 1 16,11 2 2-16,6-1-2 16,9-2 3-16,-7-3-1 15,-5-1-2-15,-7-2-3 0,-11 0 0 16,-3 1-3-1,0 4-2-15,-5 3 5 0,-17 5 4 16,-5 2-4-16,-1 0 0 16,0 0-5-16,3-1-2 15,3-4-18-15,1 2-4 16,5-4-71-16,1-2-188 16</inkml:trace>
  <inkml:trace contextRef="#ctx0" brushRef="#br0" timeOffset="12193.53">22770 8978 231 0,'0'0'341'15,"0"0"-225"-15,0 0-7 16,0 0-40-16,0 0-33 0,0 0-36 16,-28-26-58-1,15 38-84-15,-1-2-52 0</inkml:trace>
  <inkml:trace contextRef="#ctx0" brushRef="#br0" timeOffset="13184.08">23651 6268 232 0,'0'0'62'15,"0"0"18"-15,0 0-5 16,0 0-41-16,45-75 7 15,-41 67-27-15,-1 4 45 16,-1 1-34-16,-2 3 10 16,3 0-28-16,1 3-7 15,0 20-14-15,1 13 2 16,-5 17 4-16,0 15 2 0,0 16 0 16,0 18 3-16,0 18 2 15,0 18-2-15,10 7 3 16,11 4 3-16,6-7-3 15,6-9 3-15,4-1 0 16,2-6-3-16,1 0-2 16,-4 6 1-16,-8-2 0 15,-7 1-1-15,-10-3-4 16,-1-7 2-16,-5 0 3 16,1-2 1-16,2-2 4 15,-3-2 0-15,1-1 3 16,0-3-2-16,1-7-4 0,-2-6 3 15,-1-14-4 1,-1-6 1-16,-3-7 1 0,0-10-2 16,0-6-16-16,-3-16-39 15,-6-11 3-15,2-12 13 16,1-11 23-16,0-5 16 16,1 0-5-16,5-17-185 15</inkml:trace>
  <inkml:trace contextRef="#ctx0" brushRef="#br0" timeOffset="13346.59">24177 9475 899 0,'0'0'20'15,"0"0"-20"-15,0 0-42 16,0 0-176-16,0 0 20 15,0 0-165-15</inkml:trace>
  <inkml:trace contextRef="#ctx0" brushRef="#br0" timeOffset="14716.29">24047 6445 419 0,'0'0'133'0,"0"0"-32"16,0 0-48-16,0 0-12 16,0 0-41-16,0 0 0 15,0-22-13-15,0 24-2 16,0 12 10-16,0 9 2 0,0 10 2 15,-5 4 0-15,-4 9 1 16,0 0 0-16,6 3 1 16,3-6 1-16,0-5-2 15,13-8 0-15,14-11 2 16,13-12 6-16,14-7-3 16,15-16 2-16,14-14-7 15,-1-1-17-15,-12 5-62 16,-23 3-51-16,-29 6-290 15</inkml:trace>
  <inkml:trace contextRef="#ctx0" brushRef="#br0" timeOffset="18896.72">24154 7514 376 0,'0'0'0'0,"0"0"-45"15,0 0 45-15,0 0 0 16,-21 81 13-16,3-44 6 15,0 5 10-15,0 2-18 16,-3-1 5-16,0-4-14 16,6-8 5-16,2-9-6 15,8-11 2-15,2-7-3 0,3-4 1 16,0-8 27 0,17-19 128-16,10-10-156 0,7-4-14 15,-4-3-15-15,-4 4 14 16,-4 1-12-16,-5 6 14 15,-2 7-3-15,-3 6 16 16,-3 7 3-16,-4 9-1 16,1 4 14-16,-3 0-16 15,5 13-9-15,-2 13 8 16,1 5 1-16,-4 1 0 16,0 1 0-16,2-5 0 15,0-7 2-15,-1-9-2 0,1-6 0 16,0-6 2-1,5-3 20-15,6-22 33 0,5-7-53 16,2-6 0-16,-1 0-1 16,-3 1-1-16,-4 5 2 15,-2 6-1-15,-4 8 0 16,-2 7 8-16,-4 4 5 16,-1 7-12-16,4 0-2 15,-1 7-15-15,2 16 11 16,2 12 4-16,-2 8 3 15,-2 10 2-15,1 10-3 16,-1 3 1-16,1 4 1 16,0 2-4-16,-4-3-20 15,-2-12-101-15,0-16-349 16</inkml:trace>
  <inkml:trace contextRef="#ctx0" brushRef="#br0" timeOffset="19695.33">24249 8610 88 0,'0'0'437'16,"0"0"-293"-16,0 0-57 0,0 0-49 15,0 0-38-15,0 0-3 16,16-54-28-16,-7 75 26 15,-3 11-3-15,-3 8 8 16,-3 12 0-16,0 5 0 16,-6 1 2-16,-7 0 1 15,-2-13 0-15,4-11-2 16,4-13 3-16,0-12-4 16,5-8 1-16,2-1 29 15,-1-1 84-15,1-16-46 16,-3-5-68-16,0-7-23 0,3 3-21 15,0 0 8-15,9 1-21 16,12 2-15-16,5 2-7 16,10-2 11-16,2 2 23 15,2-2 17-15,-2 1 28 16,0-2 1-16,-4-1 22 16,-4 1-1-16,-6 1 11 15,-8 3 33-15,-10 5 29 16,-4 6-8-16,-2 5-30 15,0 3-26-15,0 1-30 16,0 0-1-16,0 15-21 16,-2 16-1-16,-9 12 21 15,0 11 1-15,-2 6-3 16,2 2-6-16,0-1-39 0,1 0-51 16,-5-4-5-16,2-13-20 15,2-16-138-15</inkml:trace>
  <inkml:trace contextRef="#ctx0" brushRef="#br0" timeOffset="19833.59">24528 8983 522 0,'0'0'226'0,"0"0"-94"16,0 0-87-16,0 0-45 16,0 0-26-16,0 0-68 15,0-2 70-15,0 28-57 16,-12-1-27-16,-13-1-113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2:58:37.783"/>
    </inkml:context>
    <inkml:brush xml:id="br0">
      <inkml:brushProperty name="width" value="0.05292" units="cm"/>
      <inkml:brushProperty name="height" value="0.05292" units="cm"/>
      <inkml:brushProperty name="color" value="#FF0000"/>
    </inkml:brush>
  </inkml:definitions>
  <inkml:trace contextRef="#ctx0" brushRef="#br0">8919 10084 101 0,'0'0'48'16,"0"0"-3"-16,0 0-17 15,0 0 19-15,0 0-15 16,0 0 4-16,0 0-17 15,0 0-13-15,0 0-5 0,-62-8 1 16,50 8 4 0,1 0 2-16,5 0 2 0,-2 0 1 15,5 0 4-15,-2 0 0 16,2 0 22-16,-1 0-17 16,-2 0 6-16,3-1-1 15,0 1-5-15,0 0-8 16,3 0-2-16,-1-1-2 15,1 1-1-15,0 0-7 16,1-3 0-16,18-1 4 16,6-3 3-16,10 1-5 15,4 0 1-15,3 1-3 16,4 0 0-16,7 3 2 16,10-3 0-16,9 2-2 0,11-2 0 15,10-1-1-15,2 0 1 16,2 1 1-16,-3-1-1 15,-2 0 0-15,-6 1 0 16,-9 1 0-16,-5-1 0 16,-6 2-1-16,-2 1-4 15,-3 0 2-15,-3 2-6 16,-4 0 8-16,-1-1-3 16,-3-1 4-16,0 0 0 15,-2-1 0-15,-2 2-2 16,-1-2 2-16,-6 2 0 0,-4-1-1 15,0 0-3 1,-4 2-2-16,1 0-3 0,2 0 5 16,8-5 3-1,3 4 1-15,7-5-2 0,1-2 1 16,2 3 1-16,-4-2 0 16,0 0 1-16,-3 2-1 15,-1 1-3-15,-3 3-2 16,0 1 1-16,0 0 0 15,0 0-7-15,-3 0 3 16,3 0 8-16,-5 3 0 16,-2-2 0-16,-1-1 0 15,-3 0 0-15,0 0 0 16,4 0 1-16,-1 0 1 16,3 0-2-16,2-4 0 0,0-1 0 15,-2-2 0-15,-5 4 0 16,-3 0 0-16,-2 2 0 15,-6 1 0-15,0-2 0 16,-6 1 1-16,3 1-1 16,-2 0 0-16,-1 0 0 15,-1 0 0-15,-3 0 0 16,-4 0 0-16,-1 0 2 16,-5 0-2-16,-2 0 1 15,-1 0 11-15,0-4 33 16,0-1-30-16,-4 0 5 15,-7-2 3-15,1 4-10 0,1 3 1 16,-3 0-14-16,0 0-7 16,0 3-34-16,3 7-25 15,0 1 5-15,5-3-94 16</inkml:trace>
  <inkml:trace contextRef="#ctx0" brushRef="#br0" timeOffset="2431.25">17694 10038 70 0,'0'0'62'16,"0"0"29"-16,0 0-18 15,0 0-13-15,0 0-20 16,0 0 0-16,-36-34 4 0,34 31-16 16,2 1-4-1,0 0 16-15,0 2-8 0,0-3-20 16,0 3-12-16,8 0 0 15,11 0 0-15,6 0-1 16,7 0 1-16,10 0 0 16,5 3-1-16,10-1 0 15,10-2-1-15,13 0 1 16,7 0 1-16,7-2 0 16,1-3 0-16,-2 0 1 15,-2 1-1-15,-1 3 0 16,-8 0-7-16,-4 1-11 15,-3-1 4-15,0-2 1 16,-4 1-1-16,0-1 13 0,-6 0 1 16,-6-1 0-16,-3 0 0 15,-1-1 2-15,0 0-2 16,-1-1 5-16,-5 0-4 16,-1-1 1-16,-6 2-1 15,1 2 2-15,-3 1-3 16,3-1 0-16,-1 1 1 15,-1 0-1-15,0 1 0 16,-1-1 0-16,-1 2 0 16,-3-1 0-16,0 0 1 15,-8-1-1-15,-2 2 1 16,-2-1 0-16,-4 0 3 16,2 1-4-16,1 0 0 0,-1 0 0 15,3 0 0-15,1 0 0 16,1 0-1-16,-3 0 1 15,1 0 2-15,1 2-2 16,-4 1 0-16,2-2 0 16,-3 1-1-16,1-2 1 15,2 0 1-15,1 0-1 16,-1 0 0-16,5 0 0 16,-4 0-1-16,0 0 1 15,-4 0 1-15,-7 0 0 16,-7 0-1-16,-1-2 0 15,-6-2 28-15,0 1 14 0,0 0-15 16,0 1-19-16,0 0-4 16,0 2-4-16,0 0-3 15,0 0 0-15,0 0-1 16,0 0 4-16,0 0-1 16,0 0 1-16,0 0 1 15,0 0-1-15,0 0 2 16,0 0-1-16,0 0 0 15,0 0-1-15,0 0-5 16,0 0 4-16,0 0 1 16,0 2 0-16,0 0 0 15,0-1 0-15,0 1 1 16,0-2-1-16,0 1 0 0,0-1 0 16,0 0 0-1,0 4-1-15,-9 3-22 0,-8 6-19 16,-6-1-49-16,-6-3-122 15</inkml:trace>
  <inkml:trace contextRef="#ctx0" brushRef="#br0" timeOffset="17749.51">2323 14253 59 0,'0'0'35'0,"0"0"16"16,0 0 32-16,0 0-32 16,0 0-15-16,0 0-1 15,0 0-8-15,0 0-6 16,6-60-2-16,-3 59 17 15,-3-1-15-15,1 2-12 16,1 0-9-16,2 0-2 16,-1 0 1-16,3 0 1 15,3 0 0-15,2 0 0 16,3 2 0-16,4 1 0 0,-1-3 0 16,5 2 2-16,3-1-2 15,5 1 0-15,4 0 0 16,8 3 0-16,6 0 0 15,4-3 0-15,5-1 0 16,4-1 0-16,2 0 0 16,5 0 0-16,-1 0 0 15,-4 3 0-15,0 0 0 16,-2 0 0-16,-3-1 0 16,-3 1 0-16,-4-1 0 15,0-1 1-15,-1 1-1 16,-2-1 0-16,4-1 0 0,2 1 0 15,1-1 0 1,8 3 0-16,1 3 0 0,0 0-5 16,-3 1-15-16,-4 0 15 15,-4-3-5-15,-3 2 6 16,2-6 0-16,4 0 4 16,4 0 0-16,3 0 1 15,3 0 0-15,-1-3-1 16,1-4 2-16,-3 0-2 15,-5 2 0-15,-3 1 0 16,-3 1-2-16,-8 2-7 16,0 1 1-16,-5 0 1 0,-3 0 3 15,0 0 2 1,2 0 1-16,0-2-1 16,5-2 4-16,6-1-2 0,2 0 0 15,-2-2 0-15,0 0 0 16,-1 1 3-16,4-2-3 15,3 2 1-15,3-1 2 16,7 1-2-16,-2-1-1 16,4-2 1-16,-2 5 1 15,-2-1 0-15,1 2 2 16,-7-1 8-16,-5 4 1 16,-2-1-1-16,-6-1 0 15,3 1-5-15,-4-2-5 16,5-1 0-16,2-1-2 15,5-2 3-15,9 0-3 0,6 2 0 16,3-1 0 0,-1 1 0-16,4 1 0 0,-6 0-1 15,1 1 2-15,-5 3-1 16,-2-3 0-16,-4 0 0 16,-5-3 0-16,2-1 1 15,-2-1-1-15,3-2 1 16,0 0 0-16,-2 1-1 15,-4 2 3-15,-9 2-3 16,-4 1 4-16,-1-1 3 16,-8 4 9-16,0 0-8 15,0 1-3-15,3 0 2 16,3-2-7-16,4 2 2 0,3-1-1 16,5 1-1-1,3-2 2-15,4 2-2 0,4 0 1 16,1 0-1-16,0 0 0 15,-2 0 1-15,-4 0-1 16,-3 0 0-16,0 0 1 16,-4 0-1-16,-1 0 0 15,0 0 1-15,-4 0-1 16,1 0 0-16,-1 0 0 16,3 0 1-16,0 0-1 15,0 0 0-15,-1 0-1 16,2 5 1-16,5 0 1 15,-2-1-1-15,2 3 0 16,-1-5 2-16,0 0-4 0,-4-2 2 16,-4 2 0-16,0-2 0 15,-2 0 0-15,-3 0 0 16,-4 0 0-16,-5-4 6 16,-5-3 16-16,-8 0 26 15,-2-2-7-15,-7 1-4 16,-3 1-10-16,-1 2-15 15,-2 0-5-15,0 5-6 16,0 0-1-16,-8 0-9 16,-1 0-16-16,0 5-9 15,0 7-9-15,-2 3-16 16,1-1-22-16,4-7-68 16</inkml:trace>
  <inkml:trace contextRef="#ctx0" brushRef="#br0" timeOffset="41459.11">21291 2435 211 0,'0'0'128'15,"0"0"-31"-15,0 0-35 16,0 0-8-16,0 0-18 16,0 0-7-16,5-72 29 15,-5 60-25-15,0-3-9 16,0 5 6-16,1 0-9 15,-1 5-8-15,0 2-9 16,0 3-4-16,0-1 0 16,0-1 1-16,0 2 1 0,0-3-1 15,0 2 0-15,0 0-1 16,0-3 0-16,0-1-1 16,-7 2 0-16,-11-4-2 15,-9 2-2-15,-15 2 1 16,-19 1-2-16,-19 2 5 15,-14 0-3-15,-16 7 1 16,-13 11-11-16,-11 3-9 16,-1 3 15-16,-5-1-16 15,10 2 5-15,9 0 8 16,14 3-10-16,26-3 6 16,20 1 3-16,22-4 2 15,22-2-16-15,8-1-13 0,9-5 12 16,0-1 12-16,0-6 8 15,0 2 3-15,0-4 3 16,0 2-1-16,1 1 2 16,-1 2-1-16,0 4-4 15,-10 5-5-15,-15 5 10 16,-15 1-1-16,-13 4 2 16,-14 0-3-16,-14 2 4 15,-11 1 0-15,-1 2 2 16,4 2 1-16,10-2 1 15,17-1 2-15,17 3-4 16,15-2-3-16,16 0-1 0,11 2 0 16,3-5-1-1,11-1-2-15,17-5 0 0,6-5-8 16,-1-4-1-16,-3-3 11 16,-10 0 1-16,-10 0-1 15,-10 1 0-15,0 5-7 16,-32 7 8-16,-20 11 0 15,-16 13 3-15,-14 7 0 16,-5 6-2-16,2-2 1 16,9-1 0-16,12 3 2 15,14-1-2-15,13 4 2 16,12 2 2-16,8 2 1 16,10 1 0-16,4 0 2 15,3-4-6-15,0 2 1 16,3-8-1-16,11-9 1 0,2-6-4 15,-1-16 4-15,0-6-5 16,-5-10 1-16,-5-5 0 16,-2-3 2-16,-3-1-1 15,0-5 6-15,0 3 50 16,-15 3-41-16,-9 2 13 16,-4 7-11-16,5 3-12 15,11 7-6-15,12 7-4 16,0 9-2-16,24 7 6 15,19 8 0-15,20 0 1 16,13-1-2-16,13-2-2 16,11-4-10-16,0-6-4 0,-4 1-28 15,-14-3 45-15,-19 0 0 16,-10 0 0-16,-9 2 0 16,-3-1 3-16,0 2 3 15,-1-2-5-15,1-5-1 16,0-4-1-16,2-10-8 15,3-15-31-15,8-8-14 16,9-10-35-16,14-24-141 16</inkml:trace>
  <inkml:trace contextRef="#ctx0" brushRef="#br0" timeOffset="43292.61">21433 2448 50 0,'0'0'11'16,"0"0"62"-16,0 0-39 16,0 0 26-16,-11 82-24 15,11-65-11-15,11-3-6 16,2-4-12-16,14-3 25 15,12-7 40-15,11 0 5 16,16-9-19-16,4-12-26 16,6-2-11-16,-4-4 2 0,-3 7-10 15,-8 3-5-15,-7 4-4 16,-10 6-4-16,-11 4 0 16,-14 3-2-16,-8 0-10 15,-11 4-32-15,0 10 6 16,-6 6 38-16,-18 2 3 15,2 5 2-15,1-3 1 16,13 6-6-16,8 1 1 16,29 3 0-16,36-1 0 15,32-5 15-15,23-7 1 16,12-9-5-16,1-3-6 16,-12-6-2-16,-18-3-1 15,-23 0 6-15,-26 0 8 0,-21 0-3 16,-20 0-14-16,-9 2-9 15,-4 10-40-15,-5 5 3 16,-16 10 46-16,-11 7 3 16,-5 8-1-16,2 5-1 15,2 9 0-15,7 4-1 16,8 3 0-16,10 2 0 16,8-1 0-16,0 4 2 15,11 3 0-15,16 0-1 16,6 0 0-16,3-4 2 15,0-6-3-15,-2-4 1 16,-4-2-2-16,-5-2 1 16,-6-3 0-16,-5 1 0 15,-6-2 1-15,-3 4-1 0,0-2 3 16,-4 2 3-16,1 1 1 16,-2-4-4-16,0 1-1 15,0-3-2-15,0-4 2 16,0-2-2-16,0-2 1 15,0 0-1-15,4 0 0 16,4-2 3-16,2-6-3 16,-2-6 0-16,1-3 0 15,-3-8-8-15,-5-4 5 16,-1-6 0-16,0-1 0 16,-21 4 3-16,-22 1 10 0,-18 6 10 15,-14 4-3 1,-7 5 4-16,0 5-2 0,8 0-6 15,11 3-13-15,8 4 0 16,11-3 0-16,7 0 0 16,5-5 0-16,5-6 0 15,-2-5 0-15,0 0 0 16,-7-2 0-16,-5 3 2 16,-8 2-2-16,-3 0 0 15,-6-1-2-15,-8 1 0 16,-15 0 1-16,-10-1 1 15,-7 0 0-15,-2 0 2 16,4-4 1-16,7 1-3 16,7 1 0-16,5 3 0 0,14 5-2 15,11 0 1-15,8 3 1 16,10 2-1-16,10-3 0 16,7 0-3-16,9-6 2 15,5-4-4-15,1-8-2 16,2-1 7-16,0-5 0 15,0-3-6-15,0 2 7 16,0-1 1-16,0 1 2 16,-4 2-3-16,-11 1 0 15,-10 5 2-15,-16 3-1 16,-9 1-1-16,-4 2 2 16,-3-3-2-16,1 3 1 15,4-3-3-15,7-1 2 0,9-1-13 16,10-8-3-1,10-3 3-15,9 0 11 0,2 0 2 16,2 0 0-16,0-2 5 16,-6-5 3-16,-3-1-8 15,-13 5-1-15,-15 0-2 16,-19 3-4-16,-22 0-18 16,-19 0-29-16,-12 0-12 15,0 0 46-15,9 0 20 16,15 0 40-16,15 0 13 15,13 0-15-15,19 0-25 16,18 0-7-16,13 0-2 0,8 0 3 16,2 0-7-1,0 0-4-15,0 0-12 0,0 0-8 16,2 0 24-16,2 0 0 16,-4 4-4-16,0 3-76 15,-19 0-114-15,-20-2-32 16</inkml:trace>
  <inkml:trace contextRef="#ctx0" brushRef="#br0" timeOffset="46458.43">20517 2697 72 0,'0'0'8'0,"0"0"-4"16,0 0 3-16,0 0 24 0,0 0 17 15,0 0 2-15,91-43-28 16,-76 35 32-16,-5 0-10 15,-4 4-1-15,0-1 10 16,-4 3-30-16,-2 1-2 16,0 1-15-16,0-2-6 15,0 2-25-15,0 0-7 16,0 0-1-16,-2 0 28 16,-8 5 5-16,-4 7 7 15,-2 4-1-15,1 4 0 16,5 8-6-16,2 2 5 15,8 4-1-15,0 3-4 16,8 3 2-16,26-1-1 16,9 0 5-16,12-4 8 0,8-5-3 15,0-1 2-15,-4-4-4 16,-8-1 7-16,-11-4-9 16,-10 0 1-16,-8 0-6 15,-3 1-2-15,-2 0-1 16,-1 3 1-16,1 0-2 15,-2 1 2-15,1-1-2 16,-3 2 2-16,4 1-2 16,-6-2 2-16,-1 1-1 15,-1 0 1-15,0 0 0 16,3-1-2-16,0 1 2 16,7 3 1-16,2-1 0 15,9 4 1-15,3 1 1 0,4-2-1 16,2 3-2-16,-2-1 0 15,-4 1 0-15,-5-2-1 16,-7-6 0-16,-10 0-8 16,-5-3 5-16,-5-2 0 15,-1 4 4-15,0 1 0 16,0 3 8-16,0 3-4 16,2 4-2-16,6-1-2 15,7 1 0-15,6-4 1 16,8-4-1-16,2-2-5 15,3-4 3-15,4-2 1 16,-2-5 0-16,-1-2 1 0,-4 0 2 16,-6-1 0-1,-6-1-1-15,-7 0-1 0,-2 0 0 16,-5 2-6-16,-4-1-9 16,-1 0 5-16,0 4 10 15,0 0 0-15,0 2 1 16,3 7 4-16,9 7-1 15,8 3-2-15,9 7-1 16,9-1 3-16,6-2 2 16,1-5-5-16,0-6 12 15,-9-8 3-15,-8-6-5 16,-12-3 1-16,-4-2-1 16,-6-2-5-16,-4 1 1 0,2-3-7 15,-1 2 0 1,0 0 0-16,-1 0 1 0,-1-1 0 15,2 3-2-15,-3 1-7 16,0-1-72-16,0-9-168 16</inkml:trace>
  <inkml:trace contextRef="#ctx0" brushRef="#br0" timeOffset="47282.66">21069 2677 163 0,'0'0'74'16,"0"0"-44"-16,0 0-16 16,0 0-14-16,0 0-21 15,0 0-69-15,-4-10-27 16</inkml:trace>
  <inkml:trace contextRef="#ctx0" brushRef="#br0" timeOffset="48586.32">21069 2677 42 0,'-47'-10'27'0,"46"10"17"0,1 0 18 16,0 0-29-16,0 0-27 16,1 0-4-16,12 0 49 15,3 0 8-15,-2 3-17 16,0 0-8-16,-3-1-12 15,-1 3-4-15,-2 2-8 16,1 0-10-16,1 6 0 16,5 3-2-16,-1 1 2 15,0 0 0-15,-1 0 0 16,1 0 0-16,-5-5-7 16,-2 1-12-16,1-2 10 15,-5 0 0-15,1-3 6 0,-2 1 2 16,1-2 1-16,0 1 5 15,1 2-5-15,1 1 0 16,1 3 1-16,-3-2 0 16,-3 2-1-16,0 0-6 15,0 1 5-15,0 0 1 16,0 2 2-16,0 0 2 16,0 2-4-16,3 0 2 15,7-3 1-15,6 2 1 16,7-3-4-16,9-1 7 15,0 0-4-15,5-4 5 16,-8-2-2-16,-7-1 2 0,-6-1-4 16,-6 1-4-16,-4 0 0 15,-2 2-6-15,-4-2 1 16,0 4 2-16,0-2 3 16,0 5 1-16,-4-2-1 15,-2 3 0-15,6 2 1 16,0 5-1-16,6 2 4 15,17 1-2-15,8 3 7 16,10-1 2-16,-2-2 3 16,0 0-4-16,-2-5-5 15,-3-1-3-15,-4-2-2 16,-2 0-3-16,-5 0 2 16,-2-1-10-16,-8-4-5 0,-3-2-1 15,-5-2 15 1,-5-6-3-16,0 1-3 0,0-1 3 15,0 4 5-15,0 1 3 16,0 3-2-16,0 3 0 16,0 3 3-16,4 0-2 15,8 4 4-15,6 1-3 16,4 4 2-16,4-3-2 16,4 2-2-16,0-3 2 15,-2-2-2-15,-4-1 2 16,-3-4-2-16,-9 0-1 15,-2-3-1-15,-4 0-3 16,-2 1 4-16,-1 1-4 16,-1-2 4-16,1 4 1 0,0 1 0 15,1 0 0-15,4 3-1 16,1 1 0-16,1-3 1 16,4 2 0-16,1-2 1 15,2-3 0-15,0 2 1 16,1-3-3-16,-3 2 2 15,1-1-2-15,-2-2 0 16,-1-1 1-16,-4-1 0 16,-1 0 0-16,-3-3 0 15,-3 0-1-15,-1 1 2 16,2 2-1-16,-1 2 0 16,1 1-1-16,3 8 0 15,0 3 1-15,7 5-1 0,-1 2 1 16,3-3-1-16,-5 0 1 15,-2-6-1-15,0-1 0 16,-4-5 3-16,-1-3-2 16,-2 0-1-16,1-3 2 15,-2 0 1-15,1 2-2 16,-1-1 0-16,0 0-1 16,0 0 0-16,0-1-2 15,0 2 2-15,0 1 0 16,0 6 3-16,0 2 3 15,0 3-1-15,8 4-4 16,11-1 0-16,6-4-1 0,7-3-13 16,-1-6-9-1,3-4-6-15,-5-7-11 0,-13-3-1 16,-6 0 40-16,-9 0 3 16,-1 0 94-16,0 0-39 15,0 0-20-15,-2-6-35 16,-10 3 35-16,-1 3-38 15,-5 0-9-15,-4 9-56 16,-1 5-61-16,5-5-177 16</inkml:trace>
  <inkml:trace contextRef="#ctx0" brushRef="#br0" timeOffset="49701.59">20982 2857 135 0,'0'0'10'0,"0"0"1"15,0 0 8-15,93 31-6 16,-67-24-8-16,-3 3-4 15,-4-1 4-15,-5 1-5 16,-2 3 0-16,-9 1-10 0,-3 5 10 16,0 3-4-16,0 4 3 15,-9 1-1-15,3 2 0 16,5 1-21-16,1-4 5 16,0 0 10-16,7-3 1 15,9-3 3-15,5-2 0 16,3 2-2-16,3-2-11 15,0-1-4-15,8 2-6 16</inkml:trace>
  <inkml:trace contextRef="#ctx0" brushRef="#br0" timeOffset="50367.48">21534 3413 32 0,'0'0'131'15,"0"0"-69"-15,0 0-36 0,0 0-23 16,-80 40-3-16,69-27 0 15,4-3-3-15,1 6 2 16,6-1-6-16,0 3 3 16,4-1-5-16,23 0 9 15,13-1 0-15,7-2 9 16,2 1 0-16,-9-1-7 16,-10 0-2-16,-12 0 0 15,-8 2-8-15,-5-1-8 16,-2 4 12-16,0 2-1 15,-3 1-4-15,3 2 7 16,-2 1-6-16,2-2 5 0,-1 3 0 16,4 0 0-16,0-2 3 15,0 3 5-15,4-3-2 16,2-1 0-16,4-3 3 16,2-1 1-16,6-1-1 15,1-1 4-15,7 0-4 16,1 1-3-16,3-1-3 15,-1 1 0-15,1 0-6 16,-6-1-3-16,-9 0-4 16,-11-1-17-16,-8-6 9 15,-2 0 21-15,0-1 1 16,-9-1 7-16,-2 3 13 16,4 0-13-16,-3 0-5 0,7 3 0 15,3 1-3-15,0 2-2 16,0-1-4-16,11 0-5 15,6-5-1-15,1-1 8 16,1-2 8-16,0-1 0 16,1 0 7-16,1 2-1 15,0 1-6-15,1 1-2 16,-7 0-1-16,-2-2-1 16,-5-1-3-16,-5-1 3 15,-2 0 0-15,1 2 0 16,1 2 7-16,4 8 7 15,7 4 26-15,9 10-13 16,10 3-8-16,6 1-10 16,4-4-9-16,-5-5-8 0,-15-8-56 15,-17-9-100-15</inkml:trace>
  <inkml:trace contextRef="#ctx0" brushRef="#br0" timeOffset="57197.59">20231 3514 43 0,'0'0'10'0,"0"0"3"15,0 0 0-15,0 0 9 16,0 0 2-16,0 0-24 15,0 0-25-15,8-21-5 16,-6 21 14-16,0 2 16 16,-2-2 6-16,0 0 57 15,0 0 30-15,0 0-47 16,1 0 4-16,2-3-22 0,0-2-12 16,0 1 2-16,0-3-1 15,0 2 0 1,0 0-11-16,1-2 1 0,-1-1 26 15,2 2 0-15,-2 0-5 16,0 1-5-16,0 2-8 16,-2 2-9-16,-1-2-4 15,2 3-1-15,-2 0 0 16,0 0 2-16,0-2 0 16,0 2 0-16,0 0 0 15,0 0-1-15,0 0-2 16,0 0-1-16,0 0-5 15,0 0-3-15,0 11-10 0,-6 7 19 16,-6 8-1 0,-6 3 4-16,-3 5-6 0,-3-2 6 15,4-5-1 1,3-4-2-16,4-7 2 0,5-7-1 16,4-4-1-16,2-3 0 15,2-2 0-15,0 0 0 16,0 0-4-16,0 0-12 15,0 0-11-15,11-11-40 16,5-7-304-16</inkml:trace>
  <inkml:trace contextRef="#ctx0" brushRef="#br0" timeOffset="57810.62">20211 3408 175 0,'0'0'124'16,"0"0"-42"-16,0 0 6 15,0 0-41-15,0 0-24 16,0 0-21-16,0-27-2 16,0 27-1-16,0 0 0 15,0 0-12-15,3 7 11 16,12 8 2-16,6 7 2 16,-3 2 1-16,3 5 2 15,-5 0-3-15,1 1 0 16,-5-5-2-16,-2-7 0 15,-4-3-2-15,-3-4 2 16,-2-3 0-16,-1-4-1 0,2-1-8 16,-2-3 9-16,0 0 0 15,0 0 9-15,0 0 14 16,-6-3-6-16,-10-6-17 16,-3-5 0-16,-1 3 0 15,1 2 1-15,3 0-1 16,3 3 0-16,1 1 0 15,0 1-1-15,0-1-5 16,2 2 6-16,2 0 0 16,4 0 0-16,-2 3 3 15,5 0 1-15,1 0 0 16,0 0-3-16,0 0-1 0,0 0-6 16,0 0-23-16,0 0-12 15,10 0 37-15,9 0 4 16,7-3 12-16,0-4-5 15,0-6 0-15,-5 2-3 16,-3-1-1-16,-4 2-1 16,-6 2 1-16,-4 5-3 15,-4 0 0-15,0 0-7 16,0 2-9-16,0 1-15 16,-10 0-20-16,-9 0-23 15,-2 10-4-15,-3 5-12 16,-3-3-8-16,3-2 4 15</inkml:trace>
  <inkml:trace contextRef="#ctx0" brushRef="#br0" timeOffset="57980.55">20144 3537 41 0,'0'0'182'15,"0"0"-109"-15,0 0 67 16,0 0-58-16,0 0-37 16,0 0 3-16,-5 0-22 15,5 0-26-15,0 0 0 16,16-3 1-16,7-4 2 15,4 3 2-15,-1-2-5 16,-4 6-3-16,-1-4 2 16,-5 4-44-16,-5 0-30 15,-11 0-88-15</inkml:trace>
  <inkml:trace contextRef="#ctx0" brushRef="#br0" timeOffset="59358.71">19201 4032 98 0,'0'0'233'0,"0"0"-145"16,0 0 29-16,0 0-29 16,0-76-24-16,0 70-31 15,0 6 0-15,-1 0-33 16,-1 0-4-16,-2 9-19 16,-6 19 18-16,-5 10 5 15,-5 8 0-15,-2 6 0 16,-5 0 1-16,2-1-1 15,2-10 0-15,8-9-28 0,5-15-4 16,5-8-11 0,5-9-31-16,0 0 34 0,8-22 25 15</inkml:trace>
  <inkml:trace contextRef="#ctx0" brushRef="#br0" timeOffset="59724.29">19175 3875 247 0,'0'0'62'0,"0"0"12"16,0 0-18-16,0 0-32 16,0 0-19-16,0 0-3 0,83 31 4 15,-68 8 0-15,-2 11 5 16,-5 5 1-16,-5 0-9 15,-3-6 0-15,0-10 1 16,0-8-3-16,-2-8-1 16,-7-7 0-16,-4-2 0 15,-4-3 9-15,-4-3 4 16,-2-1-2-16,0-2-6 16,-1-2 1-16,1-1-3 15,-1-2-3-15,3 0-18 16,5 0-16-16,5 0-14 15,6 0 6-15,5 0 38 16,0 0 0-16,6 0-115 0,16 0 18 16,6-5 0-1</inkml:trace>
  <inkml:trace contextRef="#ctx0" brushRef="#br0" timeOffset="59986.68">19403 4103 223 0,'0'0'86'0,"0"0"26"16,0 0-45-1,0 0-40-15,0 0-27 0,0 0 0 16,13 11 3-16,-5 4 5 15,2 2 6-15,-1 3-10 16,2-4 0-16,0 1-1 16,-2-3-3-16,-4-1-5 15,-5-4-68-15,0-6-89 16</inkml:trace>
  <inkml:trace contextRef="#ctx0" brushRef="#br0" timeOffset="60174.55">19432 3867 53 0,'0'0'450'0,"0"0"-393"16,0 0 10-16,0 0-67 15,0 0-121-15,0 0 76 16,0 0-45-16,68 51-88 15</inkml:trace>
  <inkml:trace contextRef="#ctx0" brushRef="#br0" timeOffset="60924.52">19657 3941 332 0,'0'0'11'0,"0"0"93"15,0 0-5-15,0 0-10 16,0 0-13-16,0 0-18 0,-10-58-55 16,10 67-3-1,0 17-9-15,0 14 9 0,0 11 0 16,0 5 0-16,0 2 0 16,2-3 0-16,2-9 1 15,0-12-1-15,1-13 0 16,0-12 0-16,4-9 0 15,6-4 5-15,11-25 30 16,12-10-35-16,3-9-20 16,-9-3 1-16,-11 1 19 15,-12 1 8-15,-9 4-4 16,0 9 15-16,-5 11 3 0,-1 10 3 16,3 10 1-16,2 5-26 15,1 0-9-15,0 10-22 16,0 16 13-16,13 9 18 15,2 8 3-15,0 1-3 16,-3-3 0-16,-3-8 0 16,0-8 0-16,-5-11-3 15,-1-6-22-15,0-6 6 16,-1-2 1-16,2 0 18 16,2-6 8-16,-1-11-8 15,-4-4-9-15,-1 1 9 16,0 4 8-16,0 7-3 15,-1 4 7-15,-1 5-7 16,2 0-5-16,0 0-23 16,0 9-14-16,0 8 36 0,7 1-6 15,6 2 7 1,-1 0 2-16,4-1-2 0,3-4-1 16,4-5-32-16,4-7-14 15,-1-3-45-15,-11-19-185 16</inkml:trace>
  <inkml:trace contextRef="#ctx0" brushRef="#br0" timeOffset="61060.92">19846 3902 392 0,'0'0'0'16,"0"0"-9"-16,0 0-55 15,0 0-79-15</inkml:trace>
  <inkml:trace contextRef="#ctx0" brushRef="#br0" timeOffset="61639.63">20017 4132 355 0,'0'0'323'16,"0"0"-280"-16,0 0-43 0,0 0-27 16,0 0 27-1,0 0 0-15,55 75-8 0,-39-66-19 16,-3-4 17-16,-5-5 10 16,-1 0 10-16,-1 0 3 15,-2-5-13-15,-1-7-9 16,2-1-32-16,-5 0-35 15,0 2 35-15,0 4 31 16,0 1 10-16,0 5 17 16,0 1 18-16,0 0-35 15,0 3-25-15,3 9 25 16,6 5 2-16,5 2-2 0,3-2 0 16,4 0-3-16,9-6 2 15,10-8-4-15,11-3 3 16,8-10-4-16,-4-16-14 15,-10-3 20-15,-13-2 8 16,-11-1 3-16,-8 1-4 16,-7 3 2-16,-6 5-7 15,0 4 9-15,0 6 12 16,-11 6 18-16,3 5-25 16,3 2-16-16,-2 0-12 15,1 19-1-15,-2 6 8 16,2 5 3-16,1 2-1 15,1 4 5-15,3-2-4 16,1-2 4-16,0-3-4 16,4-1-3-16,13-8 3 0,4-5-1 15,9-8 3-15,7-7-4 16,1 0-17-16,1-20-136 16</inkml:trace>
  <inkml:trace contextRef="#ctx0" brushRef="#br0" timeOffset="63054.6">20186 4074 55 0,'0'0'222'0,"0"0"-146"0,0 0-28 16,0 0-1-16,0 0-33 15,0 0 6-15,-1-19-13 16,1 19-7-16,-2 0 2 15,2 0-2-15,0 0-8 16,0 4-2-16,0 8 10 16,0 9 6-16,-1 1 6 15,-2 4 0-15,2 1-8 16,-2-3 0-16,3-3-3 16,0-6 1-16,0-4-2 15,0-3-3-15,8-7-39 16,7-1-35-16,1-18-143 15</inkml:trace>
  <inkml:trace contextRef="#ctx0" brushRef="#br0" timeOffset="63255.4">20205 3843 400 0,'0'0'88'0,"0"0"-28"16,0 0-21-16,0 0-39 16,0 0-26-16,0 0-55 15,11 30 29-15,-7-7-65 16,-4-6-166-16</inkml:trace>
  <inkml:trace contextRef="#ctx0" brushRef="#br0" timeOffset="63853.76">20362 4088 387 0,'0'0'120'16,"0"0"-45"-16,0 0-37 15,0 0-38-15,0 0-19 16,0 0 10-16,5 39 9 16,-5-12 2-16,0 1 5 15,0-3-5-15,0-8 1 16,0-7-2-16,0-3 2 0,0-5 10 16,0-2 19-16,0 0 74 15,1-1-8-15,5-17-63 16,3-7-35-16,3-4-34 15,3-3-12-15,4 0-19 16,2 1-28-16,3 3 40 16,2 6 1-16,1 6 26 15,-1 7 21-15,-7 7 5 16,-4 2 0-16,-6 0 1 16,-4 15 2-16,-5 3 9 15,0 3 15-15,0 3-10 16,-2-2 4-16,-4 0 2 15,3-2-17-15,3 0-2 16,0 0-1-16,0 2-3 16,3-3-43-16,8-14-143 0</inkml:trace>
  <inkml:trace contextRef="#ctx0" brushRef="#br0" timeOffset="65170.68">20874 4074 311 0,'0'0'136'0,"0"0"-48"16,0 0-16-16,0 0-34 15,0 0-28-15,0 0-10 16,-65-23-5-16,47 40 4 15,5 6-2-15,2 3 1 16,5 0 0-16,6 5 1 0,0-3-5 16,11-6-9-16,16-5-23 15,6-14 17-15,5-3 21 16,-3 0 5-16,-10-6-3 16,-13-3 0-16,-10 1 14 15,-2-1 63-15,-6 1-60 16,-12 1 6-16,-5 5 2 15,0 2-21-15,0 0-6 16,4 21-2-16,1 9-9 16,6 9 8-16,1 6 0 15,9 4 2-15,2 6 1 16,0 6 0-16,7-1 3 0,2-9 5 16,-2-12-1-16,-1-16-5 15,-3-13 1-15,-3-8-2 16,0-2 5-16,0-9 43 15,0-19-7-15,0-9-42 16,0-9-14-16,-6 3 5 16,-3 6 9-16,3 7 0 15,3 8 0-15,3 5 0 16,0 1-27-16,12 0-18 16,20-4-7-16,14-9 7 15,11-5 37-15,9-10 2 16,2-6 6-16,-6-3 0 15,-10 2 2-15,-14 3 2 0,-16 6 16 16,-13 4 29 0,-7 9-12-16,-2 9 40 0,0 12-48 15,0 8-15-15,0 1-14 16,-12 26-38-16,-11 16 36 16,-5 15 2-16,-2 2 1 15,3-2-1-15,5-3 0 16,10-13-2-16,8-10 1 15,4-8 0-15,0-12 1 16,0-7-15-16,0-5-7 16,1 0 22-16,11-14 36 15,6-9-36-15,2 0-21 0,-4 0 10 16,-7 6 11 0,-5 8 1-16,-2 4 2 0,2 5-3 15,1 0-24-15,4 5-40 16,3 9 50-16,2 4-2 15,2-1 0-15,-2-2-5 16,4-1 6-16,3-5-16 16,3-6 10-16,9-3-7 15,1-6 3-15,-3-14 6 16,-5-1 19-16,-14 0 10 16,-12-1 63-16,0 1 16 15,-11 1-35-15,-11 6-6 16,1 1-31-16,3 9 6 15,4 4-23-15,4 0-3 16,3 11-18-16,-1 9 15 0,3 2-4 16,5 2 5-1,0 2-9-15,0-4 4 0,8-5-7 16,9-7-11-16,4-8 19 16,7-2 9-16,2-10 9 15,0-12-4-15,-5-5 2 16,-14 0 30-16,-9 3 3 15,-2 5-15-15,-4 3-8 16,-10 7-13-16,0 3-4 16,4 6 0-16,3 0-9 15,1 8-40-15,6 11 24 16,0 6 1-16,4 4 8 0,12 5-7 16,4 0-18-16,7-3-62 15,4-8-41-15,2-13-196 16</inkml:trace>
  <inkml:trace contextRef="#ctx0" brushRef="#br0" timeOffset="65653.48">21618 4257 597 0,'0'0'83'16,"0"0"63"-16,0 0-146 15,0 0-2-15,0 0-30 16,0 0 32-16,-3 36 1 15,3-16-1-15,0-3 0 16,0-5 1-16,4-4-1 0,-2-3-14 16,-2-3-21-16,0-2 9 15,1 0 26-15,4-5 0 16,5-12 0-16,2-2-46 16,0 4 45-16,-4 5-2 15,-5 4 1-15,-2 5 1 16,2 1-1-16,-3 0 2 15,1 0-8-15,2 1-3 16,2 10 10-16,2-1 2 16,1 0 0-16,-2-1-1 15,-2-4 0-15,1-5 0 16,4 0 2-16,2-11 43 16,6-7-38-16,-1-3-3 0,-5 1-4 15,-5 6 2-15,-3 6-1 16,0 3 1-16,-2 5-2 15,2 0-9-15,2 0-46 16,-1 5 26-16,1 9 22 16,1 4 4-16,-2 3 1 15,-1 1 2-15,0 3 0 16,0-7 2-16,0-3-2 16,0-3-25-16,1-7-54 15,1-5-218-15</inkml:trace>
  <inkml:trace contextRef="#ctx0" brushRef="#br0" timeOffset="67783.35">19928 3967 36 0,'0'0'45'0,"0"0"-12"16,0 0 13-16,0 0-12 15,0 0 16-15,0 0-13 16,3-53 50-16,-3 48-74 16,0 2 6-16,-3 0-6 15,3-1 9-15,-3 1 4 16,0-1-9-16,1-1 13 0,2 4-12 16,0-2 7-16,0 0-3 15,0 1-20-15,0-3 10 16,0 1 0-16,0 1 12 15,0 0-17-15,0-1 1 16,0 3 12-16,0-1 3 16,0 1-10-16,0 1-8 15,0-2 2-15,0-1 11 16,0 1 0-16,0 0-6 16,0-1-1-16,0 2 11 15,0 0-8-15,0 1-7 16,0 0-5-16,0 0-2 15,0 0-7-15,0 0-10 0,0 0-11 16,0 0-8 0,0 11 29-16,0 6 6 0,0 6-1 15,0 8 2-15,0 2 0 16,0 4 2-16,-7 0-2 16,-2-2 0-16,0-5 1 15,6-4-2-15,3-6 1 16,0-3-4-16,0-2-4 15,12-6-2-15,4 0-9 16,1-7 12-16,-1 0 6 16,-4-2 1-16,-3 0 1 15,0 0 4-15,-2 0-1 0,3-2-4 16,3-3-24 0,2-3-61-16,3 3-36 0,0-2-62 15,1-1-53-15</inkml:trace>
  <inkml:trace contextRef="#ctx0" brushRef="#br0" timeOffset="68450.16">20009 4279 256 0,'0'0'37'0,"0"0"-26"16,0 0-1-16,0 0 3 15,0 0 4-15,0 0 42 16,0 1 13-16,7-1-11 16,12-12-3-16,8-7-45 15,5-6-2-15,-3 1-4 16,-5 2-3-16,-5 4-2 16,-7 1 5-16,-5 3 1 15,-6 2 6-15,-1 1-14 16,0 4 4-16,0 3-3 15,0 1-1-15,0 3-7 16,0 0-5-16,-3 0-16 0,-6 1 26 16,-3 11 0-16,-1 3-1 15,5 3 0-15,4 2 2 16,1-1-2-16,3-3 1 16,0 0 2-16,4-4 0 15,13-1 1-15,7-5 0 16,10-6 5-16,7 0-6 15,0 0-23-15,-5-20-128 16</inkml:trace>
  <inkml:trace contextRef="#ctx0" brushRef="#br0" timeOffset="68792.7">20250 3897 333 0,'0'0'133'0,"0"0"-4"16,0 0-57-16,0 0-66 16,0 0-6-16,0 0-24 15,0 0-105-15,-22 42 98 16,7-25-144-16</inkml:trace>
  <inkml:trace contextRef="#ctx0" brushRef="#br0" timeOffset="69982.72">20369 4076 107 0,'0'0'55'0,"0"0"-29"16,0 0-11-16,0 0-15 15,0 0-8-15,0 0-30 16,-46-14 4-16,46 14 34 0,0 0 8 16,0 0 42-16,0 0 1 15,0 0-33-15,0 0-18 16,0 0-26-16,0 0 26 16,0 0 4-16,0 0-3 15,0 3 3-15,2 2 0 16,1-4 9-16,-2 4 6 15,2 1-9-15,-1 0 0 16,-1 2-5-16,1 2 3 16,-1 2 7-16,3 4 10 15,1 1-11-15,-2 2-6 16,0-1-3-16,1-2-4 0,-2-5 1 16,1-2-2-16,0-7 4 15,-3-1-2-15,0-1-1 16,0 0 28-16,0 0 72 15,2 0-1-15,0 0 24 16,6-12-101-16,2-6-23 16,5 1-31-16,2-3 2 15,-1 3 5-15,-1 1 18 16,0 2-19-16,-3 1-9 16,1 1 24-16,1 3-20 15,-5 1 5-15,-3 2 25 16,-2 3 18-16,-4 3 4 15,0 0 18-15,0 0-26 0,0 0-14 16,0 0-29 0,3 0-30-16,2 9 43 0,2 8 16 15,-3 0 3-15,-1-1-3 16,-1 0 0-16,-2 0 0 16,0 1 1-16,0 0-1 15,0 0 2-15,2-3-1 16,2-2 0-16,-1-1 3 15,1-6-4-15,-1-2-4 16,-1-2-4-16,1 1-4 16,-2-1-13-16,1-1-96 15,1 2-173-15</inkml:trace>
  <inkml:trace contextRef="#ctx0" brushRef="#br0" timeOffset="70135.17">20631 4238 419 0,'0'0'60'0,"0"0"0"16,0 0-60-16,0 0-244 16,0 0 41-16</inkml:trace>
  <inkml:trace contextRef="#ctx0" brushRef="#br0" timeOffset="84234.61">12088 2603 212 0,'0'0'62'0,"0"0"-22"16,0 0 12-16,0 0 23 15,0 0-5-15,0 0-53 16,0 0 48-16,-19-49-7 15,17 40-32-15,1-1 28 16,-1 1-23-16,1 1-5 16,1 2-13-16,0 2-10 15,0 1-3-15,0-4-2 16,13-2-19-16,17-2-19 16,8 0 3-16,6 2 12 15,-1 3 21-15,0 6-1 16,-4 0-5-16,-4 9 8 15,-7 14-11-15,-12 10-2 0,-11 11-8 16,-5 9 12 0,-26 7 4-16,-12-1 1 0,-8-1-5 15,2-10 2-15,3-10 7 16,8-8 2-16,8-12 0 16,11-9 1-16,6-4-1 15,7-5 1-15,1 0 2 16,0 0-1-16,4 0 0 15,26-18-2-15,13-8-9 16,11-6-73-16,6-1-18 16,-3 2 7-16,-1 1-56 15</inkml:trace>
  <inkml:trace contextRef="#ctx0" brushRef="#br0" timeOffset="84534.94">12664 2644 248 0,'0'0'137'0,"0"0"-83"16,0 0-2-16,0 0 1 15,-97 26-14-15,77-2-32 16,7 5-7-16,7 3-4 16,6 1 4-16,0-1-3 15,15 0 3-15,16-7-1 16,17-10 1-16,13-15 5 16,5-1 24-16,-2-28-14 15,-17-13 10-15,-16-2 7 0,-18-3 10 16,-13 6 3-16,-4 6-33 15,-21 5-10 1,-13 9-2-16,-10 6-4 0,-3 4 4 16,9 6-2-16,16 2 4 15,14 3-4-15,12 0-27 16,2 13-104-16,17 12 126 16,8 7-19-16,7 3-92 15,6-11-109-15</inkml:trace>
  <inkml:trace contextRef="#ctx0" brushRef="#br0" timeOffset="85284.3">13177 2467 384 0,'0'0'177'0,"0"0"-97"15,0 0-80 1,0 0-19-16,0 0 19 0,0 0 0 16,-3 97 1-16,15-59 3 15,3-2-3-15,3-3-1 16,1-8-1-16,-1-8-2 16,4-11-13-16,2-6 16 15,0-9 10-15,5-21-10 16,-4-7-17-16,-4-4 4 15,-10-2 13-15,-3 6 1 16,-8-1 17-16,0 6 2 16,0 10 17-16,-8 8 13 15,7 7 11-15,0 7-33 16,1 0-28-16,0 14-38 16,0 10 37-16,2 8 1 0,12 4 0 15,0 1-1-15,-1-1 1 16,2-7 1-16,-5-5 0 15,-1-8-1-15,-3-10-2 16,-4-4-12-16,-1-2 14 16,1 0 16-16,-1-12 28 15,1-7-34-15,-1-3-10 16,-1 5-1-16,0 6-1 16,0 5 2-16,0 4 1 15,0 2-1-15,0 0-21 16,10 5-53-16,4 9 74 0,7 5 0 15,5 1 1 1,4-3 9-16,1 2 11 0,-1-5-13 16,-4-2-1-16,-2-3-5 15,0-7 3-15,-1-2-4 16,-3 0-1-16,1-2-62 16,-3-11-53-16,-9-2-110 15</inkml:trace>
  <inkml:trace contextRef="#ctx0" brushRef="#br0" timeOffset="85478.44">13053 2635 29 0,'0'0'377'0,"0"0"-238"16,0 0-39-16,0 0-48 15,0 0-8-15,0 0-30 16,13-30-9-16,13 22-3 15,7-2-1-15,4-1-1 16,3 6-1-16,6-1-8 16,8 2-78-16,6-3-30 15,4-5-158-15</inkml:trace>
  <inkml:trace contextRef="#ctx0" brushRef="#br0" timeOffset="85801.74">14264 2213 524 0,'0'0'126'16,"0"0"-95"-16,0 0-31 15,0 0-12-15,3 75 12 16,2-31 1-16,-5 7 0 15,0-3 3-15,0-7-2 16,0-5 0-16,0-10 0 16,0-8 1-16,0-5-2 15,0-2 3-15,-5 1-1 16,-11-1 9-16,-9 4-6 16,-8-3 1-16,-4 0-6 0,-1-2-1 15,2-1-54-15,12-6-47 16,11-3-73-16,13-7-131 15</inkml:trace>
  <inkml:trace contextRef="#ctx0" brushRef="#br0" timeOffset="86035.66">13969 2218 304 0,'0'0'248'0,"0"0"-150"16,0 0-64-16,0 0-31 15,121-54 3-15,-66 47 0 16,5 2-4-16,7 4-2 16,-2-1 0-16,4 2-51 15,-5-4-50-15,-9-3-213 16</inkml:trace>
  <inkml:trace contextRef="#ctx0" brushRef="#br0" timeOffset="86381.55">14427 2384 687 0,'0'0'46'0,"0"0"-46"15,0 0-11-15,0 0 10 16,0 0-1-16,0 0 4 16,79 69-1-16,-54-55-1 15,4-8-3-15,-2-3-16 16,-1-3 0-16,-8 0-4 16,-6 0-1-16,-9-4 24 15,-3-7 17-15,0-3 22 16,0 1-4-16,-3 5 3 15,-2 1-3-15,4 5 20 0,1 2-33 16,0 0-22-16,0 0-40 16,0 6-43-16,14 12-33 15,13 5 116-15,16 3 0 16,10-4-40-16,9-12-137 16</inkml:trace>
  <inkml:trace contextRef="#ctx0" brushRef="#br0" timeOffset="86748.98">15090 2274 777 0,'0'0'121'16,"0"0"-81"-16,0 0-40 16,0 0-41-16,0 0-20 0,-7 82 61 15,10-42 3-15,9-8-2 16,3-8-1-16,3-7-1 15,-1-8-7-15,3-8 8 16,-1-1 0-16,4-4 0 16,1-16-17-16,-5-7-39 15,-7-2 17-15,-5 0 36 16,-7 5-26-16,0 6 29 16,0 7 40-16,0 11 8 15,0 0-43-15,0 0-5 0,3 9-47 16,2 10 8-1,3 8 39-15,-4 4 0 0,5 1 0 16,-2 0 0-16,7-3-1 16,7-3-28-16,-4-9-60 15,6-9-62-15,-5-8-273 16</inkml:trace>
  <inkml:trace contextRef="#ctx0" brushRef="#br0" timeOffset="87064.33">15586 2367 461 0,'0'0'93'0,"0"0"-53"16,0 0-25-16,0 0-9 0,0 0-4 16,0 0 10-16,72-62-9 15,-49 35 1-15,-2 3-2 16,-9-3-1-16,-9 7-2 15,-3 1-8-15,-10 2 5 16,-14 6-15-16,0 3 19 16,4 5 7-16,6 3 8 15,2 8-15-15,-2 20-6 16,2 14 2-16,3 5 3 16,8 9 1-16,1-6-1 15,18-7 1-15,23-11-1 16,14-14-12-16,13-10-22 0,-1-8-33 15,-4-10-258-15</inkml:trace>
  <inkml:trace contextRef="#ctx0" brushRef="#br0" timeOffset="87887.25">13967 2552 111 0,'0'0'134'0,"0"0"-41"16,0 0-9-16,0 0-23 15,0 0-26-15,0 0-24 16,-10-21-9-16,10 21 1 15,0 0 5-15,-4 0-8 16,-1 13-2-16,-3 5 2 16,0 7-1-16,-1 0 1 0,4 0 0 15,4 1 2-15,1-2-2 16,0-4-7-16,0-9-90 16,15-11-228-16</inkml:trace>
  <inkml:trace contextRef="#ctx0" brushRef="#br0" timeOffset="88929.41">14506 2341 111 0,'0'0'87'0,"0"0"-33"16,0 0-6-16,0 0-25 15,0 0-6-15,0 0-7 16,-3-5-9-16,3 5 7 0,0 5 17 16,0 0 19-16,0 2-5 15,2 3-5-15,2 4-21 16,2 5-1-16,-2 5-6 16,2 3-2-16,-1 2 0 15,-1 0-3-15,1-4 0 16,0-6-1-16,6-6-23 15,4-7-1-15,4-6-9 16,7 0 25-16,1-9-6 16,2-11-20-16,-3-2-19 15,-8-2 53-15,-8 2 15 16,-9-1 43-16,-1-2-19 0,0 4-6 16,-1 1-2-16,-9 2 7 15,2 6-2-15,2 4-17 16,3 5-6-16,2 1-9 15,1 2-4-15,-3 0-7 16,-1 5-16-16,1 9 21 16,3 4 1-16,0 2-1 15,0 1 2-15,7 0 0 16,6-1 4-16,2-3 2 16,5-2-4-16,3-4 2 15,7 0-2-15,8-5 5 16,5-2-7-16,-3-4-141 15</inkml:trace>
  <inkml:trace contextRef="#ctx0" brushRef="#br0" timeOffset="89861.23">14898 2349 299 0,'0'0'48'0,"0"0"37"16,0 0-70-16,0 0 8 15,0 0-6-15,0 0 16 16,30-32-11-16,-24 32 11 15,1 0-19-15,1 0-7 16,2 0-6-16,5 7 1 16,-1 7 0-16,3 6-2 15,3 4 0-15,-1 3 0 0,-1 2 0 16,-1 0 0 0,-3-3 0-16,-3-5 0 0,-3-5 0 15,-4-7 1-15,-1-6-1 16,-3-1-1-16,0-1-1 15,0 2-4-15,0 1 6 16,0 0 8-16,-3-1-8 16,0-1-9-16,2-2 9 15,1 0 7-15,0 0 2 16,0-2-2-16,10-12-7 16,9-4-5-16,7-1-1 15,2-8 6-15,-1 4 2 16,-2-1-2-16,-5 1 0 15,-4 4 1-15,-2 3-1 16,-3 3 0-16,-2 5-1 0,-4 4-2 16,-2 2 3-16,-2 2-3 15,-1 0 0-15,0 0-5 16,0 0-2-16,0 4 0 16,0 10 10-16,0 3 8 15,0 2 16-15,0 1-5 16,0-2-14-16,0 2 4 15,0-2-6-15,2-1 2 16,7 0-1-16,0-2 0 16,0 1-4-16,-1-1-54 15,1-7-51-15,1-8-219 16</inkml:trace>
  <inkml:trace contextRef="#ctx0" brushRef="#br0" timeOffset="90016.94">15410 2476 466 0,'0'0'164'16,"0"0"-8"-16,0 0-109 15,0 0-5-15,0 0-42 16,0 0-41-16,-12-35-151 16,12 46 77-16,0-1-44 15</inkml:trace>
  <inkml:trace contextRef="#ctx0" brushRef="#br0" timeOffset="94307.55">13190 2403 36 0,'0'0'86'0,"0"0"5"0,0 0-9 15,0 0-44-15,0 0-31 16,0 0-5-16,0 0-1 15,0 0 0-15,0 0 1 16,0 0 8-16,0 0 16 16,0 0 5-16,0 0-18 15,0 0-10-15,0 0-3 16,0 0 0-16,0 1 0 16,0 8 4-16,-1 1-3 15,-6 8 0-15,3 5 4 0,-3 5 1 16,0 6-5-1,-1 2 2-15,-1 3-3 0,-3 0 0 16,2-2 3-16,-2-4-3 16,4-8 1-16,4-8-1 15,-1-7 0-15,4-6 0 16,-2-3 2-16,3-1 7 16,0 0 38-16,0 0 13 15,0 0-14-15,0 2-46 16,0 1-65-16,-3 2-60 15,1-5-78-15</inkml:trace>
  <inkml:trace contextRef="#ctx0" brushRef="#br0" timeOffset="94456.65">13079 2755 327 0,'0'0'121'0,"0"0"-41"15,0 0-16-15,0 0-64 16,0 0-20-16,0 0-300 16</inkml:trace>
  <inkml:trace contextRef="#ctx0" brushRef="#br0" timeOffset="99819.09">15041 2328 12 0,'0'0'43'0,"0"0"-34"15,0 0-5-15,0 0-4 16,0 0 4-16,0 0-3 15,0 0-1-15,-9-9 44 16,9 7 12-16,0-2-3 16,0-1-5-16,0-1 3 0,0 1 0 15,0-1-35 1,0 0 13-16,0 1 2 0,0-1-18 16,0 0 16-16,0-2-17 15,0 0 6-15,0 0-2 16,0 3 14-16,0 1-7 15,0 3-16-15,0 1-7 16,0 0 0-16,0 0-1 16,0 0-3-16,0 0 2 15,0 0-9-15,0 0-4 16,2 0 10-16,5 0 5 16,4 0 1-16,2 0 6 15,-2 4-1-15,-1 0-1 16,-3 1-1-16,-1 2-4 0,-1-1 1 15,0 5-2-15,-1-1 1 16,3 6 0-16,-1 4 1 16,3-1-1-16,2 3 1 15,1-3 0-15,-2 0-1 16,-2-2 1-16,-1-4-1 16,-1 0 0-16,-3-1-2 15,-2-4 2-15,-1 0 0 16,0 0 0-16,0 1 1 15,0 0 0-15,0 1-1 16,0 1 0-16,0 1 0 16,-3-3 0-16,-1 1 1 15,-2-1-1-15,2-2 2 16,1-4-1-16,1-2 0 16,2-1 4-16,0 0 10 0,0 0 29 15,0 0 4-15,-2 0 2 16,1 0-38-16,-2 0-12 15,3-4-1-15,-3-1-1 16,1 1 1-16,0 0-11 16,0 3-7-16,1-2 16 15,-1 1-5-15,1-1 0 16,-1-2 1-16,0-1 1 16,2-2 0-16,0-2 4 15,0-2-6-15,0-5 2 16,0 0 2-16,4-4 2 15,9-1-12-15,2 3 8 0,0-1 2 16,-4 1 3-16,0 2-6 16,-2 1 5-16,-3 3 2 15,-3 6 0-15,0 2 0 16,-2 2 5-16,-1 2 1 16,4 1-6-16,-4 0-7 15,0 0-18-15,0 0-12 16,0 4 32-16,0 4 4 15,1 0 1-15,2 1 0 16,2-3 0-16,-2 4 0 16,1 0 0-16,1 0 5 15,2 0-5-15,-1-2 2 16,0 2 1-16,-3 0 0 0,0 0-2 16,-2-1 3-16,1 3-1 15,-2 1 2-15,0 0 0 16,0-2-4-16,0 1 0 15,0-6 4-15,0 2-2 16,0-5-2-16,0 2 6 16,0-1-3-16,0 1-1 15,0 5 4-15,0-4-3 16,0 2-3-16,0-2 0 16,0 1-1-16,0-3 4 15,0-1-4-15,0-1 1 16,2-2 1-16,-2 0-2 0,1 3 0 15,-1 1-88-15,0-1-109 16</inkml:trace>
  <inkml:trace contextRef="#ctx0" brushRef="#br0" timeOffset="99963.6">15210 2571 395 0,'0'0'73'0,"0"0"-73"16,0 0-355-16</inkml:trace>
  <inkml:trace contextRef="#ctx0" brushRef="#br0" timeOffset="110464.21">14224 3185 44 0,'0'0'45'0,"0"0"-45"16,0 0-57-16</inkml:trace>
  <inkml:trace contextRef="#ctx0" brushRef="#br0" timeOffset="110527.17">14224 3185 43 0,'-21'0'18'15,"21"0"-18"-15</inkml:trace>
  <inkml:trace contextRef="#ctx0" brushRef="#br0" timeOffset="111173.72">14175 3212 210 0,'0'0'82'16,"0"0"-19"-16,0 0-16 16,0 0 9-16,0 0-12 15,0 0-5-15,18-73 19 16,-2 58-9-16,1-2-8 0,5 3-27 16,3 0 0-1,3 2-4-15,5 4-10 0,3 4-3 16,1 4-3-16,1 0-9 15,-1 0-6-15,-10 12 6 16,-6 8-4-16,-14 3-16 16,-7 11 7-16,-15 4 15 15,-22 2 13-15,-12-2-3 16,-2-4 6-16,6-4-2 16,9-7 1-16,8-6 2 15,10-6-3-15,9-6 1 16,6-4 1-16,3-1 20 0,0 0 7 15,0 0-11-15,0 0-9 16,10-3 1-16,16-11-11 16,12-3-16-16,0-2 12 15,5 3-4-15,-4-2 4 16,-4 4-10-16,-4 2 4 16,-6 2-3-16,-5 1-3 15,-10 6-19-15,-4-1-32 16,-6 0-131-16</inkml:trace>
  <inkml:trace contextRef="#ctx0" brushRef="#br0" timeOffset="111482.26">14778 3009 41 0,'0'0'507'16,"0"0"-423"-16,0 0-28 15,0 0 10-15,0 0-66 16,0 0-12-16,0-11-15 16,0 34 24-16,0 9 3 15,3 8 0-15,-2 5 2 16,-1 2-1-16,0-2-1 15,0-6 2-15,0-7-2 0,0-8 1 16,0-2-2-16,4-5-8 16,1 0-65-16,-2-17-79 15,-2 0-286-15</inkml:trace>
  <inkml:trace contextRef="#ctx0" brushRef="#br0" timeOffset="112139.41">14949 3145 280 0,'0'0'89'0,"0"0"-8"15,0 0-17-15,0 0-17 16,0 0-16-16,0 0-31 16,-5-18-27-16,-2 23 2 15,-2 11 25-15,5 4-1 16,4 5-7-16,0 1 2 16,0 3 5-16,4-2 1 15,6-3 0-15,-1-6-5 16,-1-5 5-16,-4-5 0 0,0-3 0 15,-4-4 1-15,0 0 0 16,0 4 7-16,-14 5-1 16,-11 4 20-16,-5 3-17 15,3 1-9-15,6-2-1 16,8-4-1-16,7-3-12 16,2-5-7-16,4-3-6 15,0-1-9-15,14-5 35 16,14-16 0-16,10-8-50 15,3-3 2-15,-6 1 45 16,1-5-12-16,-7-1-4 16,-5 3 19-16,-9 0 8 15,-9 4 9-15,-6 6 12 0,0 4 7 16,-6 5 17 0,-3 5 1-16,3 4-13 0,2 3-2 15,4 3-19-15,-2 0-20 16,2 12-45-16,-1 12 41 15,-1 5 4-15,1 4 1 16,1 2 1-16,0-4-2 16,0-4 0-16,0-1-3 15,1-8-36-15,7-2-22 16,-4-8-24-16,-1-8-172 16</inkml:trace>
  <inkml:trace contextRef="#ctx0" brushRef="#br0" timeOffset="112307.3">14922 3196 527 0,'0'0'56'0,"0"0"-56"16,0 0-43-16,0 0 43 16,0 0 7-16,121-1-7 15,-65-1-33-15,7-8-75 16,1-4-88-16</inkml:trace>
  <inkml:trace contextRef="#ctx0" brushRef="#br0" timeOffset="112568.3">15534 3009 420 0,'0'0'0'15,"0"0"-11"-15,0 0 11 16,-14 81 14-16,5-51 4 16,5-2 11-16,1-5 1 15,0-1 6-15,1-3-5 16,-2-4-17-16,-1-4-8 16,1-1 2-16,-6 0 12 15,-6 0-6-15,-4-3 1 16,-7-2-9-16,-1-5-6 0,-1 0-53 15,3-5-49 1,9-12-154-16</inkml:trace>
  <inkml:trace contextRef="#ctx0" brushRef="#br0" timeOffset="112785.51">15330 3013 184 0,'0'0'256'15,"0"0"-223"-15,0 0-30 0,87-7 8 16,-45 1 18 0,3-2-11-16,4 0-12 0,-1 1-6 15,2-2-29-15,-10 1-167 16</inkml:trace>
  <inkml:trace contextRef="#ctx0" brushRef="#br0" timeOffset="113223.25">15762 3067 481 0,'0'0'214'0,"0"0"-117"15,0 0-43-15,0 0-54 16,0 0-25-16,0 0 18 16,-18 54 7-16,9-19 2 15,3 0-2-15,4-7 0 16,2-9-3-16,0-9-4 15,8-7-13-15,16-3 20 16,9-13 15-16,10-15-2 16,1-4-8-16,-10 3-2 15,-12 7-3-15,-14 8 2 16,-6 5 0-16,-2 3 6 16,0 4-4-16,0 2 1 15,0 0-5-15,0 0-5 0,0 0-21 16,0 11-32-16,0 9 51 15,0 4 2-15,0 3-16 16,0-3-40-16,11-4-54 16,9-10-74-16,10-10-160 15</inkml:trace>
  <inkml:trace contextRef="#ctx0" brushRef="#br0" timeOffset="113558.64">16129 3104 516 0,'0'0'139'15,"0"0"-16"-15,0 0-120 16,0 0-3-16,0 0-9 16,0 0 9-16,-10 55 0 15,10-32 0-15,0-3 0 16,0-3 0-16,0-7-1 16,5-7-10-16,0-3-5 15,4 0 16-15,5-18 0 16,2-4 0-16,-2-4-54 15,-6 5 50-15,-7 6 3 16,-1 2 1-16,0 6 7 16,0 4 37-16,0 3-15 15,2 0-29-15,-1 0-15 16,1 10-19-16,1 11 33 0,0 4 1 16,0 3-1-16,6-2 1 15,4-2-6-15,6-2-14 16,4-8-37-16,2-5-79 15,-5-9-167-15</inkml:trace>
  <inkml:trace contextRef="#ctx0" brushRef="#br0" timeOffset="113871.03">16402 3193 362 0,'0'0'103'0,"0"0"-44"15,0 0-11-15,0 0-20 16,0 0 0-16,58-86-21 16,-54 70-4-16,-4 2 0 15,0-1 6-15,-11 3-9 16,-9 2 1-16,-2 8-1 16,2 2 6-16,2 0-6 15,2 12-9-15,5 7 5 16,5 5 2-16,6 4-6 15,0 2 8-15,19-1 0 16,13-4 1-16,21-11 1 16,12-6-1-16,14-8 9 15,5 0-10-15,-8-14-21 16,-12-11-115-16</inkml:trace>
  <inkml:trace contextRef="#ctx0" brushRef="#br0" timeOffset="114937.32">16931 2975 166 0,'0'0'310'16,"0"0"-186"-16,0 0-89 16,0 0-35-16,0 0-20 15,0 0 20-15,0 34 1 16,0-10 4-16,0-1 3 15,0 0-3-15,0-4-2 16,0-4-1-16,5-1 1 16,-2-7-3-16,1-4 2 15,-3-3-2-15,2 0 4 16,2-9-4-16,1-9-9 0,0-3-58 16,1-1 44-16,-2 5 23 15,-1 4 9-15,-1 4 2 16,0 6 31-16,0 3-17 15,2 0-25-15,0 3-14 16,3 11 10-16,0 3 4 16,-2 1-1-16,1-2 0 15,-1-6 1-15,-3-4 0 16,3-6 0-16,0 0 6 16,5 0 21-16,5-13 3 15,3-7-30-15,1-4-9 16,-3 0-5-16,-2 2 4 0,-4 4 10 15,-4 5 0-15,-2 5 9 16,-4 5-1-16,-1 3-4 16,3 0-2-16,0 0-2 15,6 4-9-15,0 12 8 16,-1 5-1-16,3 4 1 16,-2-2 1-16,2 1 0 15,3-3 0-15,3-1-35 16,1-8-46-16,-3-12-159 15</inkml:trace>
  <inkml:trace contextRef="#ctx0" brushRef="#br0" timeOffset="115503.48">17303 3021 568 0,'0'0'0'0,"0"0"-17"16,0 0 0-16,0 0 17 15,-36 96 4-15,36-71-4 16,0-4 0-16,5-4 2 16,15-4 19-16,4-6 47 15,4-5-22-15,4-2-13 16,0 0 4-16,3-6 1 16,-2-11-20-16,-5-6-3 15,-6-3-7-15,-7 0-3 16,-10-2-5-16,-5 2-1 15,-8 2-32-15,-17 4-24 0,-5 6 27 16,2 0 0-16,7 4 7 16,5 5 10-16,11 2 13 15,5 3 18-15,0 0-15 16,21 0-3-16,9 0 0 16,4 7 10-16,2 4 5 15,-1 3 0-15,-3 3-6 16,1 0-5-16,-3 7-3 15,-2-3-1-15,-4-1-1 16,-6-1 1-16,-8-5 0 16,-5-4-1-16,-4-5 1 15,-1-3 0-15,0-2 1 16,0 0 5-16,-1-3 41 0,-14-14-22 16,-6-4-24-16,3-5 5 15,6 0 12-15,6-2 1 16,6 0-1-16,0 8-9 15,7 1-8-15,14 7-1 16,2 2-6-16,2 5-14 16,4 4-3-16,-7 1-7 15,-7 0-4-15,-8 14-60 16,-7 5-46-16,0-4-67 16</inkml:trace>
  <inkml:trace contextRef="#ctx0" brushRef="#br0" timeOffset="116069.01">17846 2948 439 0,'0'0'121'0,"0"0"6"16,0 0-118-16,0 0-9 15,0 0-9-15,0 0 8 16,1 44 1-16,1-27 1 15,2-5 0-15,-3 0 1 16,2-7 3-16,-1-4-3 16,-2 0 0-16,0-1 2 15,0 0 2-15,1 0 2 0,5 0 13 16,5-6 19-16,5-8-40 16,1-2-25-16,-2 4 11 15,-5 3 13-15,-5 3 1 16,-1 4 2-16,-1 2 6 15,-2 0-8-15,4 0-11 16,-1 10 6-16,1 6 2 16,0 1-2-16,-2 0 5 15,4-2 0-15,-4-6 0 16,0-5 0-16,-2-4 1 16,5 0-1-16,7-1 5 15,6-16-5-15,6-5-3 16,-3 0-7-16,-7 1 10 0,-3 4 1 15,-4 4 6-15,-4 5 4 16,-1 3 6-16,-1 5-6 16,-2 0-11-16,0 0-1 15,1 0-21-15,1 11 19 16,1 6 2-16,-1-1 0 16,1 0 1-16,-1-4 0 15,-1-3-6-15,-1-4-17 16,2-3-40-16,5-2-76 15,6-16 102-15,0-18-378 16</inkml:trace>
  <inkml:trace contextRef="#ctx0" brushRef="#br0" timeOffset="116206.34">18077 2682 615 0,'0'0'56'0,"0"0"-56"16,0 0-109-16,0 0 106 15,0 103 0-15,0-42-25 16,0 0-93-16,0-13-183 16</inkml:trace>
  <inkml:trace contextRef="#ctx0" brushRef="#br0" timeOffset="116702.42">18301 2995 631 0,'0'0'87'0,"0"0"21"0,0 0-52 15,0 0-6-15,0 0-50 16,0 0-10-16,10-22-31 16,-4 22 22-16,4 8 19 15,7-1 0-15,1-1 1 16,1-3-1-16,0-3 0 16,-2 0 1-16,-1-5-1 15,-1-9 4-15,0-2-3 16,2-1 1-16,-4 3 0 15,-3 4-1-15,4 3-1 16,7 2 0-16,4 4-3 16,5 1-3-16,3 0-20 15,-2 0-12-15,-5 3 14 16,-5 3 1-16,-11-4-29 0,-6 0 7 16,-2-2 45-16,-1 0 60 15,-1-9-47-15,0-5-11 16,0-1 2-16,-4 0-4 15,-12-1-7-15,3 3 7 16,3 6 11-16,5 2 36 16,4 5-4-16,-2 0-43 15,0 11-3-15,-3 20-28 16,-3 14 31-16,0 16 0 16,2 9 0-16,2 6-1 15,5-1 2-15,0-5-2 0,2-9 1 16,9-7 0-1,-1-10-12-15,-4-6-76 0,-6-18-47 16,0-16-225-16</inkml:trace>
  <inkml:trace contextRef="#ctx0" brushRef="#br0" timeOffset="117955.31">20287 3480 222 0,'0'0'155'16,"0"0"-115"-16,0 0-24 15,0 0 1-15,0 0-1 16,0 0 6-16,0 0 12 16,0-10 6-16,0 10 4 15,0 0-12-15,0 0-19 16,0 0-13-16,0 0-38 15,0 0-82-15,-4 3 8 16,-6 5 18-16,-1-5-89 16</inkml:trace>
  <inkml:trace contextRef="#ctx0" brushRef="#br0" timeOffset="119612.75">20668 2464 304 0,'0'0'157'0,"0"0"-62"0,0 0-47 16,0 0-44-16,0 0-4 15,0 0-14-15,-7-6 3 16,-16 26 11-16,-10 8 23 16,-6 5-1-16,-3 4-15 15,4-4 3-15,8-5-5 16,7-8-5-16,9-7 1 15,5-8-1-15,5-3 2 16,4-2 1-16,0 0 7 16,0-2-10-16,4-16-23 15,17-10-139-15,4-4-162 16</inkml:trace>
  <inkml:trace contextRef="#ctx0" brushRef="#br0" timeOffset="119798.93">20504 2456 207 0,'0'0'203'15,"0"0"-89"-15,0 0-31 0,0 0-83 16,0 0-12-16,0 0 11 16,-54 40-1-16,54-13 2 15,0 2-2-15,15 1 2 16,10-2-1-16,8-4 4 16,5-7-1-16,5-5 1 15,-6-2-3-15,-7-9-57 16,-12-1-123-16</inkml:trace>
  <inkml:trace contextRef="#ctx0" brushRef="#br0" timeOffset="124263.65">19597 2191 107 0,'0'0'116'16,"0"0"-33"-16,0 0-38 15,0 0-19-15,0 0-6 16,0 0 18-16,0 0 18 15,0-10-8-15,0 10-15 16,0-4 39-16,0 3-14 16,0-3-45-16,0 4-4 15,0 0 5-15,0 0-14 16,0 0 0-16,0 0-4 16,0 0 2-16,-5 0-3 15,-4 0 4-15,-7 0-16 16,1 0 0-16,-3 0 10 0,2 0 2 15,4 0 5-15,7 0 1 16,1 0 0-16,4 0-1 16,-2 0 0-16,2 0 2 15,0 0-2-15,0 0 1 16,0 0 3-16,0 0 7 16,0 0 4-16,0 0-4 15,0 0-11-15,0 0 0 16,0 0-2-16,0 0-1 15,0 0 1-15,0 0 2 16,0 0 4-16,0 0-2 16,0 0 2-16,0 0-3 15,0 0 0-15,0 0 1 16,0 0-2-16,0 0-1 16,0 0-35-16,0 0-23 0,0 0-4 15,0 0 24-15,0 0 10 16,0 0-4-16,0 0 6 15,0 0 24-15,0 0 3 16,0 0 7-16,0 0 30 16,0 0 20-16,0 0 5 15,0 0-9-15,0 0-12 16,0 0-22-16,0 0-16 16,0 0-3-16,0 0-10 15,0 5-31-15,0 9-62 0,6 8 96 16,-1 11 5-16,-5 9-1 15,0 4 3-15,0 2 0 16,0-4 2-16,0-3-1 16,-2-10-1-16,1-6 0 15,1-9-8-15,0-4-21 16,0-8-60-16,0-4-82 16,3-8-60-16</inkml:trace>
  <inkml:trace contextRef="#ctx0" brushRef="#br0" timeOffset="125244.28">19442 2259 156 0,'0'0'196'16,"0"0"-70"-16,0 0-86 0,0 0-6 15,0 0-19 1,0 0 33-16,-26-55-8 0,44 50-29 16,18-1-8-16,12-5-5 15,8 3 4-15,-5 1-4 16,-11 4 4-16,-10 3-4 16,-9 0-5-16,-10 0-15 15,-7 0-19-15,-4 6-12 16,0 6 15-16,-18 8 38 15,-10 5 3-15,-7 4 1 16,4 3-2-16,7-3-1 16,5-1-1-16,14-1-2 0,5-3-4 15,0 0 0-15,5-5 5 16,14-2-5-16,-1-6 6 16,-4 0 14-16,-4-1 4 15,-3-2-6-15,-5 2-4 16,-2 2-6-16,0 4 1 15,-19 1-2-15,-13 1 6 16,-6-2-4-16,3-3 1 16,4-6-3-16,7-7-1 15,11 0 5-15,8-7 9 16,5-13 54-16,9-7-61 16,30-4-7-16,10 0-49 15,12-2-18-15,2 0 9 16,-6 2 37-16,-2 3-36 15,-11 3 26-15,-12 7 31 0,-16 5 3 16,-8 5 6-16,-7 5 69 16,-1 3-5-16,0 0-62 15,0 0-11-15,0 4-19 16,0 6 12-16,0 5 7 16,0-3 4-16,0-1 1 15,0-2-3-15,0-4 0 16,0-4 3-16,3-1 2 15,-2 0 7-15,0 0 10 16,-1 0 16-16,0 0 25 16,0 0-7-16,0-6-51 15,0-4-7-15,-2 1 0 0,-11 4-11 16,-2 5 7-16,0 0 3 16,-2 10-11-16,1 12-4 15,2 1 9-15,3 8 2 16,5 0 4-16,6 2 1 15,0 0-2-15,12-3-3 16,23-8-5-16,13-9 6 16,12-10 0-16,4-3 3 15,0-7-52-15,-4-17-73 16,-11-5-241-16</inkml:trace>
  <inkml:trace contextRef="#ctx0" brushRef="#br0" timeOffset="125660.81">20160 2301 12 0,'0'0'420'15,"0"0"-312"-15,0 0-60 0,0 0 15 16,0 0-20-16,0 0-43 16,0-38-1-16,0 38-13 15,0 14-9-15,0 14 9 16,0 10 14-16,-4 8 0 15,-5 4 6-15,-1 0-5 16,-1-5 5-16,7-11-6 16,1-12 2-16,3-10-2 15,0-7 5-15,0-5-5 16,0 0 0-16,7-4 11 16,10-14-11-16,2-8-97 15,-7-1-24-15,-12 3-95 0</inkml:trace>
  <inkml:trace contextRef="#ctx0" brushRef="#br0" timeOffset="125927.42">20011 2296 478 0,'0'0'124'15,"0"0"-31"-15,0 0-40 16,0 0-30-16,0 0-21 16,0 0 4-16,23-44 0 15,4 29-5-15,1 5-1 0,0 2-3 16,-1 6-11-16,-5 2-39 16,-5 0-41-16,-7 17-39 15,-10 3-50-15,0 3-109 16</inkml:trace>
  <inkml:trace contextRef="#ctx0" brushRef="#br0" timeOffset="126128.35">19989 2687 461 0,'0'0'143'16,"0"0"-38"-16,0 0-75 0,0 0-30 15,0 0 0-15,0 0 1 16,33-27 6-16,-6 13-4 16,2 2-1-16,1 1-2 15,1 2-37-15,-1 5-74 16,2 0-119-16,-4 0-132 16</inkml:trace>
  <inkml:trace contextRef="#ctx0" brushRef="#br0" timeOffset="126294.42">20202 2641 428 0,'0'0'160'0,"0"0"-44"16,0 0-25-16,0 0-29 16,0 0-45-16,0 0-17 15,3-10-112-15,21 10-37 16,0 0-124-16</inkml:trace>
  <inkml:trace contextRef="#ctx0" brushRef="#br0" timeOffset="128276.57">20571 2505 5 0,'0'0'0'0</inkml:trace>
  <inkml:trace contextRef="#ctx0" brushRef="#br0" timeOffset="128609.86">20571 2505 9 0,'0'0'85'16,"25"-26"9"-16,-22 22-60 0,-1-2 33 16,2 1-16-16,-1 2 43 15,-3-2-47-15,0 2-41 16,2 2 14-16,-2 1-16 16,0 0-3-16,0 0-1 15,0 0 3-15,0 0 14 16,0 0 10-16,0-2 29 15,0 0 2-15,0 1-47 16,0-1 8-16,0 2 3 16,0 0-16-16,0 0-6 0,0 0-2 15,0 0-3 1,0 0-7-16,0 3-49 0,0 11-9 16,-9 5 62-16,-2 5 8 15,-4-2 0-15,5-1 1 16,-2-1 0-16,1-3-1 15,4-3 1-15,1-4-1 16,0-2-1-16,-1 1 0 16,-1-1-44-16,0-2-49 15,2-5-66-15,2-1-46 16</inkml:trace>
  <inkml:trace contextRef="#ctx0" brushRef="#br0" timeOffset="128789.98">20478 2520 358 0,'0'0'147'0,"0"0"-37"16,0 0 29-16,0 0-81 15,0 0-51-15,0 0-7 16,2-12-15-16,22 31-49 16,5 9 43-16,4 5-35 15,-6 3-52-15,-10-6-41 16,-9-13-216-16</inkml:trace>
  <inkml:trace contextRef="#ctx0" brushRef="#br0" timeOffset="130674.24">20134 3430 92 0,'0'0'50'0,"0"0"14"16,0 0-25-16,0 0-17 16,0 0 35-16,0 0-42 15,-15-8 22-15,13 5 6 16,1-2-22-16,-1 0-11 15,-1 1 21-15,0-3-26 16,0-2 7-16,2-3 2 16,1-3 18-16,0 0-25 15,0-2 3-15,0 0 1 16,0 1-9-16,0 1-2 16,0-1-12-16,3-1 5 15,-2 3-8-15,-1-2 1 0,0 2 4 16,0 0 6-16,0-1-2 15,0-1 6-15,-3 0 0 16,3-3 1-16,0 0-1 16,0-6-1-16,0 1-7 15,3-2-24-15,6-1-19 16,3-2 18-16,3 2 7 16,0 4 13-16,0 0-15 15,-3 5 21-15,-3 3 3 16,-2 2-1-16,-1 3-2 15,-1 2 7-15,-1 0 0 16,-1-2-4-16,3 0 4 16,0-1 5-16,0 0-3 15,2-3 5-15,3 2 0 0,0-3-1 16,4 1-3-16,-2 2-1 16,1 0-2-16,1 2-5 15,-2-1 5-15,-1 0 4 16,0 4-2-16,0-3 4 15,-2 1 7-15,1-1 4 16,2 0 8-16,-1 2 2 16,1-1-9-16,-2 2-8 15,-5 3-1-15,4 2-7 16,2-2 0-16,-1 0 0 16,0 1 0-16,0 0 2 15,-3 1-3-15,3-1-1 16,-2 3 1-16,2 0-1 0,-1 0 0 15,-4 0 0-15,-1 0-1 16,-1 0 0-16,-1 0-1 16,-1 0 0-16,1 0-2 15,-3 3 0-15,1-1-2 16,-1-1 0-16,0-1 6 16,0 0 0-16,0 2 3 15,0 3-3-15,-7 6-1 16,-17 6-33-16,-6-5-127 15</inkml:trace>
  <inkml:trace contextRef="#ctx0" brushRef="#br0" timeOffset="140680.7">20202 3548 137 0,'0'0'104'0,"0"0"24"16,0 0-95-16,0 0 51 15,0 0-5-15,0 0 15 0,0 0-43 16,0-48-23-16,0 48-2 16,0 0-15-16,0 0-11 15,0 0-66-15,0 0-91 16,3 0 77-16,-1 0 25 15,0 5-2-15,0-1-9 16,-2-3-24-16,0 1 25 16,0-1 44-16,0 3-4 15,-2-4 4-15,0 3 11 16,-1-3 10-16,3 0 17 16,0 0 97-16,0 0-114 15,0 2-75-15,0-1 6 16,0 2 68-16,1-2-19 15,1 1-7-15</inkml:trace>
  <inkml:trace contextRef="#ctx0" brushRef="#br0" timeOffset="140745.78">20202 3548 30 0,'5'-11'0'16,"-5"16"-26"-16</inkml:trace>
  <inkml:trace contextRef="#ctx0" brushRef="#br0" timeOffset="150639.1">22469 2296 4 0,'0'0'9'0,"0"0"-3"16,0 0 9-16,0 0 13 15,0 0 4-15,0 0-6 0,0 0-21 16,0 0-5-16,0 0-34 16,3 0-20-16</inkml:trace>
  <inkml:trace contextRef="#ctx0" brushRef="#br0" timeOffset="151151.18">22469 2296 39 0,'19'-19'114'0,"-19"13"-101"16,0 1 49-16,3-1-10 15,-2 1 0-15,-1-1 19 16,0 1-9-16,0-2-26 0,0 0 28 15,0 2-18 1,0-2-2-16,0 2 2 0,0 0-24 16,0 1 40-16,0 2-50 15,0 2-4-15,0 0-8 16,0 0-1-16,0 0-20 16,0 0-24-16,0 0-23 15,0 0-17-15,0 0 20 16,0 3 54-16,0 2 3 15,0-2 6-15,0-1-1 16,0-2 2-16,0 0 1 16,0 0 5-16,0 0 2 0,0 0 14 15,0 0 24-15,0 0 13 16,0 0-10-16,0 0-12 16,0 0-4-16,0 0-17 15,0 0-9-15,0 0-3 16,0 0-3-16,0 0 0 15,0 0-4-15,0 0-2 16,0 0 5-16,0 0-7 16,0 0-13-16,0 0-11 15,0 0-17-15,0 2-11 16,0 3 4-16,0 5 0 16,-8 7 19-16,2-3-121 15,2-6-95-15</inkml:trace>
  <inkml:trace contextRef="#ctx0" brushRef="#br0" timeOffset="152574">22508 2225 119 0,'0'0'66'0,"0"0"-47"16,0 0 9-16,0 0 26 16,0 0-29-16,0 0 6 15,3-24 5-15,-3 19 39 16,0 0-36-16,0 1 3 15,0-1-11-15,0 4 0 16,0 1-20-16,0-2 7 0,0 2-9 16,0 0-4-1,0 0 0-15,0 0-1 0,0 0 1 16,0 0 8-16,0 0 0 16,0 0-3-16,0 0-3 15,0 0-7-15,0 0-11 16,0 0-43-16,0 14-12 15,0 8 56-15,-3 7 10 16,-11 5 0-16,-3 2 0 16,-7 1 0-16,-1-4 0 15,5-3 1-15,-1-3 3 16,5-7-3-16,6-5-2 16,5-2 3-16,1-6-2 15,4-2 0-15,0-1-1 16,0-1-1-16,0-2-12 0,6 0-2 15,13-1 14-15,4 0 2 16,5 0 0-16,2 0-6 16,-2 0-3-16,-1-5-3 15,-5-2-2-15,0 2 8 16,-5 1-14-16,-2-1 2 16,-6 0 2-16,-3 1 16 15,-3-2 2-15,-2-1 9 16,-1-2 18-16,0 1-8 15,0-2 5-15,0 5 21 16,0-2-1-16,0 5 6 16,0 1-3-16,0 1-16 0,0 0-33 15,0 0-33 1,-6 15-11-16,-3 11 42 0,1 2-1 16,-3 5 3-16,5 0 0 15,3-4-2-15,1-4-13 16,2-5-24-16,0-8-6 15,3-2-7-15,5-7-40 16,0-3-149-16</inkml:trace>
  <inkml:trace contextRef="#ctx0" brushRef="#br0" timeOffset="153015.23">22860 2213 541 0,'0'0'94'0,"0"0"40"16,0 0-134-16,0 0-15 15,0 0-33-15,-38 88 48 16,21-29 0-16,-5 1 5 15,-2-4-5-15,3-5 1 16,2-14 1-16,5-13-2 16,7-10 1-16,4-10-1 15,3-4 0-15,0 0 3 0,0 0 13 16,0 0 27-16,0-8-9 16,0-6-34-16,0-1-31 15,0 5-11-15,0 0-1 16,3 6 23-16,4 1 0 15,7 3-1-15,2 0-11 16,3 0 25-16,1 9 4 16,-5 7-4-16,-2 4-8 15,-6-1-9-15,3-1 3 16,-3-2-19-16,3-2-17 16,-2-5-7-16,-1-9-88 15</inkml:trace>
  <inkml:trace contextRef="#ctx0" brushRef="#br0" timeOffset="153366.21">22957 2467 516 0,'0'0'120'16,"0"0"-120"-16,0 0-64 15,0 0 61-15,0 0 3 16,-1 92 4-16,-8-61 8 15,1-4-2-15,5-10-8 16,2-5 1-16,1-4-1 16,0-5 0-16,0-2 0 15,0-1 2-15,0 0 7 0,0 0 13 16,-2-7 39-16,-1-13-63 16,2-6-26-16,1-3-14 15,0-2 25-15,0 3 15 16,9 4 16-16,7 4 3 15,4 5-19-15,6 4-5 16,6 6-45-16,-2 5-1 16,-3 0-20-16,-10 0-94 15,-12 8-129-15</inkml:trace>
  <inkml:trace contextRef="#ctx0" brushRef="#br0" timeOffset="161880.13">22858 2473 95 0,'0'0'55'0,"0"0"-38"15,0 0-11-15,0 0-3 16,0 0 6-16,0 0-6 16,0 0-3-16,0-2-3 0,0 2-4 15,0 0 7-15,0 0 1 16,0 0 19-16,0 0 16 15,0 0-19-15,0 0-12 16,0 0-5-16,0 0-8 16,0 0 1-16,0 0 6 15,0 0-2-15,0 0 3 16,0 0 3-16,0 0-1 16,0 0 6-16,0 0 5 15,0 0-1-15,0 0-6 16,0 0-3-16,0 0-3 15,0 0-3-15,0 0-10 16,5 0 13-16,1 1 2 0,3 8 1 16,0 0-3-1,1 2-1-15,1 1-28 0,-2 0-15 16,0-3-22-16,-5-1-55 16</inkml:trace>
  <inkml:trace contextRef="#ctx0" brushRef="#br0" timeOffset="162060.72">22914 2599 28 0,'0'0'0'0</inkml:trace>
  <inkml:trace contextRef="#ctx0" brushRef="#br0" timeOffset="181649.56">20845 2873 39 0,'0'0'42'16,"0"0"-42"-16,0 0-2 16,0 0-13-16,81-34 15 15,-56 33-38-15</inkml:trace>
  <inkml:trace contextRef="#ctx0" brushRef="#br0" timeOffset="183826.82">23515 3110 31 0,'0'0'17'0,"0"0"1"15,0 0-18-15,0 0-15 16,0 0-22-16</inkml:trace>
  <inkml:trace contextRef="#ctx0" brushRef="#br0" timeOffset="186427.99">23678 2914 134 0,'0'0'211'16,"0"0"-132"-16,0 0-40 15,0 0-19-15,0 0-5 16,0 0-4-16,0 0 9 16,0 0 5-16,0 0 7 0,0 0-19 15,0 0-13-15,0 0 0 16,0 0-2-16,0 0-3 15,0 0 5-15,0 0 0 16,0 0 2-16,0 0 0 16,0 0 6-16,0 0 18 15,0-5-22-15,-2-2-1 16,-1 0 4-16,2 0-2 16,-1-1-4-16,-2-2-2 15,-1-1 2-15,-4 1-2 16,-1 0-2-16,-2 1-5 15,-7-1-16-15,-4 3-9 16,-7 3-6-16,-7 0-14 16,3 1 7-16,2 0 25 0,7 2 21 15,5-1 0-15,6 2 8 16,2 0-1-16,-1 0-4 16,5 0-2-16,-1 0-1 15,-4 13 0-15,1 3 0 16,-2 6 0-16,2 1 1 15,3 2-1-15,5-3 0 16,4 0-2-16,0-2-4 16,6-4 1-16,9-3 5 15,1-1 5-15,3-3-2 16,0-3 0-16,-2-1 4 16,0-4-2-16,2 1-1 15,-4-2 5-15,1 0-4 0,-3 0 1 16,0 5-6-16,-1 2 0 15,-1 3-3-15,0 2-4 16,-3 4-4-16,-5 1-5 16,-2 0 1-16,-1 0 11 15,0-3 1-15,0-4 3 16,0-3 0-16,0-2 0 16,-4-2 11-16,-5 0 4 15,-2-1 5-15,-4 1-9 16,-2-1 0-16,-2 0-4 0,-3-2-1 15,1 0 5 1,3 0-2-16,1 0 2 16,4 0 9-16,4 0-7 15,2 0 15-15,3-2 6 0,0-3-8 16,3-1-7-16,1-4 26 16,0-5-29-16,5-5-16 15,18-6 0-15,7-2 11 16,4 2-5-16,-1 1 1 15,-1 1-4-15,-5 4-2 16,-5 3-2-16,-4 4-1 16,0 0 2-16,-1 2 0 15,-6 2-21-15,-2 4 5 16,-3 0-10-16,-2 4 0 16,-2 1-60-16,-1 0 45 0,0 0-51 15,1 0-29-15,0 0 42 16,1 4-8-16,-3 3 16 15</inkml:trace>
  <inkml:trace contextRef="#ctx0" brushRef="#br0" timeOffset="188257.15">23827 3087 66 0,'0'0'27'16,"0"0"-22"-16,0 0 9 15,-72 91 5-15,59-73-9 16,2-5-7-16,7-5 1 15,0-3-2-15,4-3-1 16,0-2 1-16,0 0 46 0,0-5 117 16,10-9-140-16,6-9-25 15,2 0-7-15,0-1 5 16,-6-1 2-16,-3 6 20 16,-5 4 10-16,-1 6 33 15,-3 1-6-15,0 5-19 16,0 3-15-16,0 0-23 15,0 0-34-15,0 15-3 16,0 10 34-16,0 4 3 16,0 1 1-16,0-2-1 15,0-6-5-15,14-3-34 16,8-6-17-16,7-8-64 0,2-5-56 16</inkml:trace>
  <inkml:trace contextRef="#ctx0" brushRef="#br0" timeOffset="188665.14">24158 2944 432 0,'0'0'67'0,"0"0"22"0,0 0-89 15,0 0 0 1,0 0-14-16,0 0 3 16,25 57 4-16,-25-27 4 0,0-1 3 15,-8 2-1-15,-10 1-4 16,-4-4 5-16,-1-4 0 16,-1-4-18-16,3-5-6 15,3-4 0-15,2-3 21 16,7-5-1-16,4-3 4 15,5 0 9-15,0 0 24 16,0 0 6-16,0 0-5 16,5 0-34-16,18 0-10 15,7-2-16-15,3-4 25 16,-3 3 1-16,-2 1 1 16,-2 2-1-16,-2 0-34 0,0 0-52 15,-5-2-130-15</inkml:trace>
  <inkml:trace contextRef="#ctx0" brushRef="#br0" timeOffset="188992.13">24374 3148 249 0,'0'0'107'0,"0"0"-42"16,0 0-60-16,0 0-5 15,0 0 3-15,0 0-3 16,-3-2 0-16,3 2 10 15,11 0-1-15,2 0 19 16,8 0-6-16,-2 0-18 16,1 0-4-16,-3 0-14 15,-3 0-68-15,-5 0-24 16,-7 0-87-16</inkml:trace>
  <inkml:trace contextRef="#ctx0" brushRef="#br0" timeOffset="189181.58">24345 3219 166 0,'0'0'288'0,"0"0"-257"15,0 0-7-15,0 0 6 16,0 0-7-16,0 0-4 16,71 2-6-16,-37-2-8 15,-1 0-5-15,-2-2-24 16,-4-4-110-16,-12-5-247 15</inkml:trace>
  <inkml:trace contextRef="#ctx0" brushRef="#br0" timeOffset="189622.11">24667 3000 258 0,'0'0'251'0,"0"0"-171"16,0 0-16-16,0 0-51 15,0 0-13-15,0 0-15 16,0 15 6-16,3 10 9 15,-3 9 1-15,0 5 2 16,0 3-1-16,-9-2-1 0,2-1-1 16,6-2-1-16,1-2-40 15,0 0-20-15,3-14-64 16,8-13-162-16</inkml:trace>
  <inkml:trace contextRef="#ctx0" brushRef="#br0" timeOffset="190132.26">24940 2995 352 0,'0'0'139'0,"0"0"-63"16,0 0 24-16,0 0-49 16,0 0-7-16,0 0-30 15,6-17-14-15,-6 17-4 16,0 0-7-16,0 10-6 0,-2 14 9 15,-14 6 6 1,-2 12 2-16,-3 1 3 0,0 5-3 16,6-2-1-16,6-4-1 15,3 0-14-15,6-12-15 16,3-5 8-16,17-10 7 16,11-9 16-16,7-6 1 15,0 0 12-15,-1-14-8 16,-11-3 1-16,-9-3 29 15,-9-1 19-15,-7 1-22 16,-1 2-28-16,-3 2-4 16,-25 5-54-16,-15 5-53 15,-7 5-37-15,-2 1 35 16,4 0-12-16,7 7 77 16,6 4-96-16</inkml:trace>
  <inkml:trace contextRef="#ctx0" brushRef="#br0" timeOffset="190315.14">25004 3292 513 0,'0'0'125'0,"0"0"-125"16,0 0-25-16,0 0-92 15,0 0 10-15,-84 27-88 16</inkml:trace>
  <inkml:trace contextRef="#ctx0" brushRef="#br0" timeOffset="-161409.27">21621 3048 104 0,'0'0'32'16,"0"0"55"-16,0 0-35 15,0 0-10-15,0 0-4 16,0 0 13-16,0 0-9 0,0 0-18 15,0 0 7-15,-18-13 19 16,18 13-9-16,-2 0-14 16,2 0-16-16,-1 0 1 15,1 0 7-15,0 0-2 16,0 0-7-16,0 0-7 16,0 0-3-16,-2 0 0 15,1 0 0-15,-5 0 0 16,0 0-3-16,-3 0 2 15,2 0 0-15,-7 0-1 16,1 4 0-16,-2 7-3 16,-3-2 1-16,-1 3-1 15,0-2-2-15,0 2 0 0,0 1 1 16,-2-1-2-16,0 2 3 16,-3 2 4-16,1 2-3 15,-2 1 0-15,-1 3 3 16,-1 0 2-16,1-2-1 15,-1 0 2-15,2-3-2 16,0 1 0-16,1-3 1 16,2-1-1-16,-3-3 0 15,5 0 0-15,-1-2 0 16,2-1-2-16,-1 0-4 16,4-1 0-16,1-2 5 15,2 1-1-15,2-3 1 16,3 1 1-16,1-1-2 0,1-2 1 15,0 2 2 1,-2-1-1-16,-2 3 2 0,-2-1-4 16,-1 3 1-16,-2-1 1 15,1 0 0-15,3 1 0 16,2-3 0-16,3-1-1 16,4 0 1-16,2-3-1 15,0 0 2-15,0 0-2 16,0 0-3-16,0 0-26 15,14-3-19-15,8-7-16 16,3-2-6-16,-4 3-88 16</inkml:trace>
  <inkml:trace contextRef="#ctx0" brushRef="#br0" timeOffset="-157846.19">21873 2852 75 0,'0'0'12'0,"0"0"-8"15,0 0-3-15,0 0-1 16,0 0 2-16,0 0-2 16,-88 14 1-16,76-12 1 15,0-1 7-15,3-1-1 16,0 0 45-16,-1 0-15 15,2 0 14-15,2 0-7 16,0 0-26-16,2 0-15 16,1 0-2-16,0 0-2 0,1 0-6 15,2-1-13 1,0 1-16-16,0-2-3 0,0 0 25 16,2 0-2-16,1-4-7 15,1 3 22-15,-2 0 19 16,-2 2 6-16,0-1-15 15,0 2 27-15,0-1-37 16,-11 1-4-16,-5 0 2 16,0 0 2-16,-4 0 0 15,-1 0 12-15,0 1 0 16,3 2 15-16,3 2-12 16,2-1-9-16,1 1-6 15,0 0 0-15,3 0 2 0,1-1-2 16,2-1 1-1,6-1-1-15,0-1 0 0,0 0 0 16,0 2-1-16,0-3 1 16,6 3 2-16,1-2 1 15,-4 1-2-15,0 1-1 16,-3 0-1-16,0 2-2 16,0-1 3-16,-6 4 2 15,-8 0 0-15,2 1 0 16,-2 1-1-16,5 1-1 15,2-2 0-15,1 2 0 16,2-3-1-16,1 1 1 16,2-1 0-16,1-2 1 15,0 3 1-15,0-1-2 0,0 0 1 16,0-2-1-16,0-1 2 16,0 0 22-16,4 0 1 15,9-1-9-15,1 3-9 16,4-3-3-16,-4 0-4 15,5-1-13-15,-3-3-13 16,-4 2 1-16,-3-2 6 16,-4 0 8-16,-1 0 1 15,2 0-9-15,1 1 7 16,6 1-19-16,4-2-40 16,2 1-4-16,1-1-41 15</inkml:trace>
  <inkml:trace contextRef="#ctx0" brushRef="#br0" timeOffset="-157121.85">21776 2846 383 0,'0'0'73'16,"0"0"-4"-16,0 0-68 0,0 0-1 15,0 0-1 1,0 0 1-16,86-7-1 0,-74 17 1 16,-3 0-2-16,-1 0 1 15,-7-1-2-15,-1 1-3 16,0-1 5-16,-1-1 1 15,-11 1 0-15,-2 2 5 16,-2 1-5-16,2-3-11 16,0 1-8-16,3-2-9 15,1 0 20-15,1 0 6 16,3-1 0-16,6 0-4 16,0 2-1-16,0-3-3 15,7-2 4-15,5 0 6 16,-1-1 2-16,-2 0 0 15,-2-1-1-15,-6-1-1 0,-1 1 1 16,0-2-1-16,0 0-1 16,0 3-7-16,-7 0 8 15,-8 2 13-15,-4 1-10 16,2 1 0-16,0-2-1 16,3 1-2-16,4-2-2 15,1-1-15-15,0-2 8 16,3-1 3-16,-3 0 6 15,-2 0 0-15,1 2-1 16,0-1-3-16,1 2-5 16,1 1-23-16,-1-1-21 15,0 0-30-15,3-1 13 0,2-2 3 16,1 0 7-16,0 0 49 16,-3 0 11-16,1 0 27 15,1 0 29-15,-4 0 20 16,2 0 4-16,-1 0-12 15,1 0-1-15,3 0-2 16,2 0 10-16,1 0-6 16,0 0-62-16,0 0-7 15,0 1-114-15,0 7 31 16,0-3-58-16,6-5-63 16</inkml:trace>
  <inkml:trace contextRef="#ctx0" brushRef="#br0" timeOffset="-156976.18">21595 3089 289 0,'0'0'88'0,"0"0"-88"16,0 0-133-16,0 0-24 15</inkml:trace>
  <inkml:trace contextRef="#ctx0" brushRef="#br0" timeOffset="-154716.12">22253 2995 116 0,'0'0'77'16,"0"0"18"-16,0 0-34 15,0 0-34-15,0 0-20 16,0 0 20-16,0 0-15 15,3-10 7-15,-5 10-7 0,-6 0-12 16,-4 0-4-16,-7 0 3 16,-4 0 1-16,-4 0 0 15,2 0 1-15,-1 0 0 16,3 0-1-16,3 0 0 16,5 0 2-16,5 0-2 15,5 2 0-15,0-1-3 16,5-1-23-16,0 1-10 15,0 2-44-15,11-1 75 16,4-2 5-16,2 1 2 16,-2 1-1-16,-5-1 0 15,-3 1-1-15,-4 1-1 0,-3 0-3 16,0 3 1-16,0 0-16 16,-7 1 16-16,-12 5 3 15,-4 1 33-15,1-3-14 16,-2 3-3-16,1-2-3 15,3 1-5-15,6-2-2 16,5-3-1-16,5 3-5 16,4-3 3-16,0 1 0 15,0-1 4-15,15-1 28 16,4-1-11-16,2-2-13 16,0 0-1-16,-3 0-5 15,-8 0-3-15,-5-2 0 16,-2 1-2-16,-3 0-4 15,0 3-2-15,0 0 4 16,-5 4 2-16,-8 1 3 0,0 0-3 16,3-1 0-16,6 0-4 15,4-4-12-15,0 1-18 16,9-5-58-16,16-1 61 16,7 0-48-16,0 0-4 15,-3 0 3-15</inkml:trace>
  <inkml:trace contextRef="#ctx0" brushRef="#br0" timeOffset="-154283.82">22216 3028 145 0,'0'0'116'0,"0"0"-108"15,0 0 3-15,0 0 9 0,0 0-9 16,90 31-5-1,-73-21-4-15,-3-2 0 0,-1-1 0 16,-5 0-2-16,-5 2 0 16,-3-2-4-16,0 3-11 15,-3 0 15-15,-11 0 14 16,-2-1-1-16,0 1-7 16,3 0-4-16,1-3 1 15,2 2-2-15,0-3 0 16,4 2 0-16,-5-2-1 15,2 4 1-15,-3-1-1 16,0 1-42-16,5-4-245 16</inkml:trace>
  <inkml:trace contextRef="#ctx0" brushRef="#br0" timeOffset="-154112.84">22113 3297 122 0,'0'0'320'0,"0"0"-207"15,0 0-55-15,0 0-58 16,0 0-50-16,0 0-224 16,-6-3-6-16</inkml:trace>
  <inkml:trace contextRef="#ctx0" brushRef="#br0" timeOffset="-150637.65">22614 3280 9 0,'0'0'73'16,"0"0"9"-16,0 0 20 15,0 0-54-15,0 0-17 16,0 0-13-16,-48 0-5 16,44-3 5-16,1 1 18 15,3 2-24-15,0-1-5 16,0 1-7-16,0 0-1 16,0 0-46-16,0 0-20 15,0 0 33-15,0 0 34 16,0 0-1-16,0 0 1 0,0 0 0 15,0 0 0-15,0 0 1 16,0 0 4-16,0 0 11 16,0 0 5-16,-13 0-18 15,-4 1-2-15,-1 8 2 16,1-2-2-16,3-1 1 16,3 1 2-16,3-2-3 15,2 0 1-15,3 2-2 16,1-1 1-16,0-2 1 15,2 0-1-15,0-1 0 16,0-3 7-16,0 0 7 16,8 0 6-16,2 0 0 0,-5 0-8 15,-1 0-6-15,-2 0-7 16,-2 0-1-16,0 0-7 16,0 0-3-16,0 7 9 15,-9-2 2-15,-3 3 3 16,0 1-1-16,3-2-2 15,0 0 0-15,3 3 0 16,3-2 0-16,2-1 0 16,1-1 0-16,0-1 0 15,0 0 0-15,0-2 1 16,0 2 2-16,4-2 0 16,1 1-2-16,-2 1-1 15,1 3 0-15,0 1 0 16,-2-1 0-16,4 0 1 15,-3 0-1-15,0-3 0 0,0-1 0 16,2 2 0-16,-1-2-2 16,5-1-29-16,1-2-41 15,3-1-66-15</inkml:trace>
  <inkml:trace contextRef="#ctx0" brushRef="#br0" timeOffset="-150003.68">22596 3310 134 0,'0'0'14'15,"0"0"25"-15,0 0 16 16,0 0-28-16,108 13-1 15,-77-13 5-15,-1 0 2 16,-8 0-11-16,-7 0-7 0,-9 0-11 16,-6 0-4-16,0 0 3 15,-3 0 3-15,-21 0 19 16,-6 4-23-16,-2 2-1 16,2 2-1-16,12 1 0 15,4 1-2-15,6 0-1 16,6-2-10-16,2 1-5 15,0 0 0-15,0 0 9 16,4-2 1-16,8 0 8 16,6-1 0-16,-1 0 4 15,-1 2-3-15,-2 3 0 16,-7-5-1-16,-1 4 0 0,-6-3-3 16,0 1-13-1,-13-1 6-15,-13 0 10 0,-3 0 7 16,-4 0-1-16,0 1-2 15,1-2 2-15,5 1-6 16,8-3 3-16,3-1-3 16,7 3 0-16,3-3-1 15,4 1-5-15,2-3-67 16,3-1-91-16</inkml:trace>
  <inkml:trace contextRef="#ctx0" brushRef="#br0" timeOffset="-149830.13">22518 3534 222 0,'0'0'186'0,"0"0"-13"16,0 0-51-16,0 0-49 16,0 0-66-16,0 0-7 15,-8-7-114-15,8 14-24 16,0-1-37-16</inkml:trace>
  <inkml:trace contextRef="#ctx0" brushRef="#br0" timeOffset="-148322.08">21549 2733 279 0,'0'0'59'16,"0"0"10"-16,0 0-6 0,0 0-30 16,0 0-12-16,0 0 21 15,6-53 31-15,-3 50-27 16,-3 1-41-16,0 1-2 16,0 1 10-16,0 0-9 15,0 0-4-15,0 0 0 16,0 0-4-16,0 0-14 15,0 0-15-15,0 0 14 16,0 13 10-16,-3 5 9 16,-9 6 0-16,0 2 3 0,-1-1-2 15,1-3 0 1,3-1-2-16,0-2 0 0,5-5-2 16,4-2-10-16,0-6-24 15,0-2 9-15,6-2 23 16,11-2 5-16,4 0 3 15,2 0-3-15,0 0 1 16,1-7-1-16,-1-2-2 16,-5 2 1-16,1-3-5 15,-1 2-19-15,-9 4 9 16,1-1-16-16,-5 5 25 16,-4-3 7-16,-1 1 7 15,0 2 16-15,0-2 3 16,0-1-22-16,-3 2-3 15,-3-2 1-15,-1 2 0 0,4-1 16 16,-2 2 21-16,5 0-14 16,0 0-20-16,-1 0-5 15,1 0-7-15,-3 12 7 16,3 5 0-16,0 3 0 16,0 1 2-16,0 1-2 15,0 2-5-15,0-3-37 16,0-3-41-16,0-6-95 15</inkml:trace>
  <inkml:trace contextRef="#ctx0" brushRef="#br0" timeOffset="-147250.1">22155 2948 254 0,'0'0'156'16,"0"0"-83"-16,0 0-24 15,0 0-39-15,0 0-8 16,0 0-1-16,0-6 1 16,0 6 4-16,0 0-6 15,0 0-1-15,0 6-7 0,0 8 8 16,0 4 2-16,-5 0 0 16,2 2-2-16,3-3 3 15,0-2-3-15,0-5 0 16,11-6-4-16,7-1 4 15,3-3 0-15,4 0 5 16,-4-7 1-16,-2-3-2 16,-5-3 9-16,-4-1 29 15,-6 5 0-15,-2 1-12 16,-2 3-15-16,0 2-12 16,0 2 2-16,0 1 4 15,0 0-9-15,0 0-5 16,0 0-14-16,0 6 12 0,0 8 7 15,0 4 0-15,-5 2 0 16,1-1 0-16,1-2 0 16,3 1-2-16,0-3-12 15,0 0-32-15,4-5-58 16,0-7-169-16</inkml:trace>
  <inkml:trace contextRef="#ctx0" brushRef="#br0" timeOffset="-142546.28">22951 3632 72 0,'0'0'64'0,"0"0"-43"0,0 0 30 16,0 0 3-16,0 0-11 16,0 0-11-16,0 0-17 15,2 0 3-15,-2 0 0 16,0 0 3-16,0 0 6 15,0 0-17-15,0 0 17 16,0 0-1-16,0 0-4 16,0 0-12-16,0 0-9 15,0 0-1-15,-9 0-4 16,-3 0-28-16,-6 0 27 0,-2 6-10 16,-4 1 9-1,2 0-8-15,2 0 6 16,1 0 2-16,5-1 0 0,3 1 5 15,2-2 0-15,4 1 0 16,2 0-11-16,3-2-11 16,0-2-38-16,3 1 11 15,13-1 44-15,3-1-20 16,-2-1-26-16,-4 0 19 16,-6 0 29-16,-4 0 4 15,-1 0 6-15,-2 0 28 16,0 2 28-16,0 1-62 15,0 1 12-15,-8 1 3 16,-3 3 27-16,0 1-30 16,0-2-2-16,0 3-6 15,3-2-2-15,4-1-1 16,2-1-1-16,2-3-9 0,0-2-24 16,11-1 27-16,8 0 5 15,2 0-42-15,-2 0-50 16,-1 0 76-16,-7-1 16 15,-1-2-42-15,-6 2-1 16,-1-1 22-16</inkml:trace>
  <inkml:trace contextRef="#ctx0" brushRef="#br0" timeOffset="-142186.81">22919 3628 150 0,'0'0'177'0,"0"0"-177"15,0 0-107-15,0 0 95 16,0 0 12-16,0 0 6 16,80 15 4-16,-49-10 8 15,2-4-11-15,-3-1-4 16,1 0 7-16,-5 0 21 15,-9 0-7-15,-6 0 18 16,-10 0-29-16,-1 0 10 16,0 0-22-16,-12 3 5 15,-11 8-6-15,-6 0 5 0,4 3-2 16,4 0 0-16,6 1-3 16,0-2 0-16,6-1 0 15,2-2 0-15,1-2-13 16,4-1-30-16,1 0-43 15,1-7-41-15</inkml:trace>
  <inkml:trace contextRef="#ctx0" brushRef="#br0" timeOffset="-142000.97">22985 3791 192 0,'0'0'108'0,"0"0"-75"16,0 0 29-16,0 0-4 0,0 0-30 15,0 0-20-15,-71 44-4 16,65-37-4-16,0-3 2 16,1 0-1-16,2-2-1 15,3-1-17-15,0-1-91 16,0 0-137-16</inkml:trace>
  <inkml:trace contextRef="#ctx0" brushRef="#br0" timeOffset="-141864.02">22826 3855 124 0,'0'0'0'16</inkml:trace>
  <inkml:trace contextRef="#ctx0" brushRef="#br0" timeOffset="-97720.32">21880 3570 57 0,'0'0'0'15,"0"0"-46"-15</inkml:trace>
  <inkml:trace contextRef="#ctx0" brushRef="#br0" timeOffset="-95659.55">21971 3484 135 0,'0'0'65'16,"0"0"-22"-16,0 0 12 16,0 0 12-16,0 0-25 0,0 0-42 15,11-6-5-15,-5 1 5 16,0 5 0-16,-4-3-11 16,2 0 11-16,-1 0 0 15,-2-2 3-15,1 2-2 16,-2 0 1-16,4 0 3 15,-4 0 3-15,0 1 16 16,0-1 12-16,0 3-24 16,0 0 11-16,0 0-14 15,0 0-8-15,0 0-1 16,0 0-1-16,0 0-4 0,0 0 2 16,0 0-1-1,0 0 2-15,0 0 0 0,0 0 2 16,-9 4 3-16,-3 4-3 15,-3 4 0-15,0-3 0 16,-2 1 1-16,-3-2-1 16,-1-1 1-16,0-1 2 15,2 2-3-15,1 0 0 16,0 0 1-16,5 2-1 16,1-2 0-16,1 1 0 15,2 1 0-15,2-2 0 16,-2 2 1-16,2 0-1 15,1-4 0-15,-4 2 0 16,-1-2 0-16,0 3 0 0,-5-1 0 16,-2 2 0-16,-4 0 0 15,-4 0 1-15,1-2-1 16,1 2 2-16,1-2-2 16,7 0-3-16,6-2 2 15,2 0 1-15,4-1-2 16,-2 2-1-16,1 0 2 15,-1-2 0-15,0 2 1 16,-1-1 0-16,-2-1 0 16,-1 2 1-16,-3-1-1 15,-3-1 0-15,0 3 0 16,-1-3 1-16,4 2-1 16,3-4 1-16,4-1-2 15,3-1 2-15,0 1-1 16,3-1 0-16,0 0 0 0,-2 1 0 15,0 0-1-15,-1 1 1 16,-4-1 0-16,1 2-1 16,-3 2 1-16,-1-2 0 15,-2 2 0-15,1-1 0 16,1 0 0-16,1 0 0 16,3-1 0-16,0-1 0 15,1-2 1-15,1 1-1 16,3-1-1-16,-1 1 1 15,1-1 2-15,-1-1 6 0,2 0 0 16,0 0 1 0,0 0-1-16,0 0 12 0,0 0 12 15,0 0-2-15,0 0-16 16,0 0-10-16,0 0-4 16,0 0-4-16,0 0-1 15,0 0-18-15,0 0 8 16,0 0 6-16,0 0-11 15,0 0-13-15,0 2 4 16,0 0 9-16,0 1-28 16,9-3-88-16</inkml:trace>
  <inkml:trace contextRef="#ctx0" brushRef="#br0" timeOffset="-88744.09">21052 2924 75 0,'0'0'51'0,"0"0"-45"15,0 0 6-15,0 0 17 16,0 0 36-16,0 0-2 16,0 0-6-16,0-24-13 15,0 18-25-15,0 0 2 16,0 1 23-16,0 0-5 15,0 1 22-15,0 0-32 16,0 3-5-16,0-2-7 16,0 0-14-16,0 2 7 15,0-2-6-15,0 0-3 16,-1 2 0-16,-1-1 11 16,2 1 10-16,0 1-7 15,0 0-12-15,0 0-3 0,0 0-4 16,-1 0-9-16,-2 0-15 15,-3 7 12-15,-1 11 16 16,-4 2 3-16,2 5-3 16,-3 1 0-16,2 1 0 15,2 1-10-15,-2-5-41 16,0-1-36-16,2-11-72 16</inkml:trace>
  <inkml:trace contextRef="#ctx0" brushRef="#br0" timeOffset="-87749.47">21358 3358 16 0,'0'0'324'16,"0"0"-299"-16,0 0 39 15,0 0-5-15,0 0 5 16,0 0-29-16,-1-23 12 16,1 18-7-16,0-1-29 15,4 3-11-15,4-1 0 16,2 3 0-16,1 1-1 16,-1 0 1-16,3 0-2 15,0 0 1-15,-2 0 0 16,0 5-5-16,-1 2-5 15,-1 6-14-15,-3 4 2 16,-1 5-3-16,-5 1 12 0,0 1-6 16,-10 0 13-16,-6-4 5 15,3-4 2-15,-2-7 1 16,5-3-1-16,5-3 0 16,2-3 2-16,3 0 9 15,0 0 24-15,0 0 9 16,0 0-21-16,0 0-23 15,18-9-4-15,2 0-40 16,4 3 29-16,-4 3-8 16,1 3-33-16,-3 0-28 15,-3 0-35-15,-5 0-122 16</inkml:trace>
  <inkml:trace contextRef="#ctx0" brushRef="#br0" timeOffset="-86516.05">22074 3721 22 0,'0'0'63'15,"0"0"-57"-15,0 0 6 16,0 0 14-16,0 0-19 15,0 0 30-15,12-28-32 16,-10 25-2-16,-1 0 13 16,1 1 28-16,-1 1-37 15,-1-2 18-15,0 1-17 16,2 0-1-16,-2 1 14 16,0 1-7-16,0 0-12 0,0-2-1 15,0 2-1 1,0 0 0-16,0 0 1 0,0 0 2 15,1 0 25-15,-1 0 6 16,1 0-20-16,-1-2-4 16,0 2-3-16,2 0-4 15,1 0-2-15,0 0-1 16,3-1 1-16,1-2-1 16,2 3 0-16,0-1 0 15,-1 0 0-15,-4-1-4 16,-1 1 3-16,-3 1 1 15,0-1 0-15,0 1 5 16,0 0-4-16,0 0-1 0,0 0-6 16,0 0-10-16,0 4 3 15,-13 6 13-15,-2 2 3 16,-9 7 3-16,-6 8-2 16,-5 3 11-16,-9 11-5 15,-9 2-2-15,-1 1 0 16,-3 2-6-16,5-3 3 15,1-7-5-15,8-3 3 16,3-5-2-16,5-4-1 16,5-6 1-16,4-1-2 15,6-5 2-15,1-1 0 16,4-3-1-16,0-2 0 16,6-2 0-16,0-2 0 15,6 0 0-15,-1 1 0 0,-1 0-1 16,-1 0 0-16,0 1 0 15,2-2-3-15,0 1 0 16,2 1 0-16,2-3-15 16,0 1-30-16,2-2-77 15,12 0-58-15</inkml:trace>
  <inkml:trace contextRef="#ctx0" brushRef="#br0" timeOffset="-85599.31">22367 3962 99 0,'0'0'139'0,"0"0"-76"0,0 0-7 16,0 0-12-16,0 0-15 16,0 0-23-16,-12-6-6 15,-6 6-2-15,1 11 1 16,-7 3 1-16,-5 9 0 16,-7 4 0-16,-9 7-1 15,-6 1 1-15,-5 5 2 16,-6 0-2-16,0-3 2 15,1 1 1-15,3-4-1 16,4 0-2-16,2-1-1 0,1-1 0 16,0-3-5-16,2-1-11 15,6-5-34-15,5-2-7 16,7-3-37-16,6-4 15 16,5-4 26-16,8-3-12 15</inkml:trace>
  <inkml:trace contextRef="#ctx0" brushRef="#br0" timeOffset="-85540.52">21399 4546 64 0,'0'0'68'0,"0"0"-66"16,0 0-4-16,0 0-12 16</inkml:trace>
  <inkml:trace contextRef="#ctx0" brushRef="#br0" timeOffset="-84336.31">22585 4325 210 0,'0'0'63'0,"0"0"46"15,0 0-55-15,0 0 29 16,0 0-67-16,0 0-5 16,7-29-10-16,-7 29-1 15,0 0-7-15,0 0 6 16,0 0 0-16,-12 0-2 15,-3 0 2-15,-7 9 1 0,-5 7 0 16,-8 4-2 0,-8 2 2-16,-2 7 0 0,-3 6 0 15,-5 4 0-15,-4 4-4 16,-2 5 1-16,-1-1 3 16,0-2 0-16,4-3 1 15,5-9 0-15,3-2-1 16,11-8-7-16,7-6 1 15,8-5-1-15,5-6 7 16,7-2 1-16,1-2-1 16,3 0 1-16,0-2 1 15,2 0 0-15,1 0-2 16,-2 0-10-16,0 0-40 16,2 0 25-16,2 0-60 15,1 0 13-15,0-7-132 0</inkml:trace>
  <inkml:trace contextRef="#ctx0" brushRef="#br0" timeOffset="-84166.97">21773 4759 445 0,'0'0'0'0,"0"0"-140"0</inkml:trace>
  <inkml:trace contextRef="#ctx0" brushRef="#br0" timeOffset="-79039.51">22589 4216 194 0,'0'0'107'16,"0"0"-74"-16,0 0-27 15,0 0 18-15,0 0 4 16,0 0 25-16,0 0-26 16,82-25 7-16,-69 23-11 15,1 2-1-15,-1 0-18 16,1 0-4-16,0 10-1 0,-4 8-2 16,-2 7-2-1,-6 4-3-15,-2 2 8 0,-5 0 4 16,-14-3-2-16,1-3 0 15,3-6-2-15,2-7 0 16,8-2 1-16,0-6-1 16,4-3 0-16,1-1 5 15,0 0 22-15,0-1 54 16,21-13-62-16,12-3-19 16,10-2-2-16,1 1-2 15,3 0 2-15,0-2-3 16,0 0-13-16,0 0-9 15,-6 3 5-15,-8 1-1 0,-9 2 12 16,-12 2-1 0,-11 3 11-16,-1 5-7 0,0 0-11 15,-3 4-5-15,-4 0 9 16,-1 0 12-16,3 0 2 16,-1 9-1-16,-2 8 1 15,2 3 1-15,-1 2 0 16,2 0 6-16,4-3 4 15,1-1 3-15,0-1 7 16,0-2 3-16,0 0-13 16,0-4-5-16,0-2-1 15,0-4-1-15,0-1-1 16,0 1-1-16,-8-2 4 16,-6-1 9-16,0 1 12 15,-5-1-16-15,-1-1-4 0,-1-1-5 16,2 0-1-16,4 0-39 15,7-4-29-15,8-6 6 16,0 1-139-16</inkml:trace>
  <inkml:trace contextRef="#ctx0" brushRef="#br0" timeOffset="-78836.69">23115 4180 337 0,'0'0'215'0,"0"0"-80"16,0 0-83-16,0 0-3 15,0 0-49-15,0 0-2 16,52-22-26-16,-20 22 24 16,-1 0-33-16,-1 0-50 15,-5 2-44-15,-9-2-174 16</inkml:trace>
  <inkml:trace contextRef="#ctx0" brushRef="#br0" timeOffset="-78025.25">23487 4168 522 0,'0'0'96'0,"0"0"-96"15,0 0-1-15,0 0-6 16,-30 74 7-16,18-42 0 15,-1 2 1-15,3 0 3 16,2-2 2-16,0-6-6 16,2-5 3-16,5-10 0 15,1-6-2-15,0-5 0 0,10 0 8 16,16-17 32 0,11-14-41-16,5-2-1 0,-11-4 1 15,-9 2 7-15,-11 6 9 16,-5 6-10-1,-5 8 14-15,-1 10-9 0,0 3 16 16,0 2-27-16,0 2-25 16,0 13 14-16,-9 8 8 15,0 4 3-15,-2 5 0 16,0 1 1-16,2-2 1 16,3-7-2-16,2-7 1 15,4-7-1-15,0-7-1 16,0-3-13-16,0 0 14 15,14-10 26-15,9-7-22 16,-1-4-1-16,-4 5 4 0,-9 6 0 16,-4 4 9-16,-3 5-10 15,-2 1-6-15,0 0-5 16,0 0-13-16,0 0-3 16,2 9 11-16,-2 3 7 15,0 4 3-15,0 4 2 16,0-2-2-16,0 3-3 15,0-4-21-15,0-6-34 16,0-6-25-16,1-5-94 16,13 0-202-16</inkml:trace>
  <inkml:trace contextRef="#ctx0" brushRef="#br0" timeOffset="-77726.03">23422 4303 345 0,'0'0'68'15,"0"0"-25"-15,0 0-16 0,0 0-23 16,0 0-4 0,0 0 0-16,-15-4-2 0,15 4-3 15,0 0 3-15,0 0-6 16,13 0 3-16,15 2 5 16,14 0-25-16,13-2-192 15</inkml:trace>
  <inkml:trace contextRef="#ctx0" brushRef="#br0" timeOffset="-77342.67">24201 4157 651 0,'0'0'106'0,"0"0"-72"16,0 0-34-16,0 0-66 16,0 0 42-16,-1 72 22 15,-14-31 4-15,-2 5 0 16,-6-3-2-16,2-2 4 16,-2-4-3-16,5-8 0 15,7-9 1-15,5-9-2 16,4-7 3-16,2-2-3 15,0-2 9-15,-1 0 59 16,-2-8 9-16,-3-14-33 0,1-5-44 16,-5-5-14-16,-1 1-2 15,-4 1-2-15,-1 5-29 16,5 5-13-16,4 4-18 16,7 6-25-16,0-4-139 15</inkml:trace>
  <inkml:trace contextRef="#ctx0" brushRef="#br0" timeOffset="-77161.88">24031 4126 389 0,'0'0'73'16,"0"0"39"-16,0 0-22 16,0 0-57-16,0 0-33 0,0 0 0 15,88-23 0 1,-42 23 4-16,1 0-4 0,0 6-11 15,-3 6-69-15,-4 4-17 16,-8-4-57-16,-10-3-113 16</inkml:trace>
  <inkml:trace contextRef="#ctx0" brushRef="#br0" timeOffset="-76826.43">24275 4274 317 0,'0'0'51'0,"0"0"-41"15,0 0 27-15,0 0 10 16,-33 86-15-16,31-67-12 16,2 0-13-16,0-3-3 0,11-5 6 15,6-4 0-15,4-7-4 16,3 0 8-16,3-5 25 16,-5-13 0-16,-1 0 29 15,-9 1-22-15,-6 4 14 16,-2 4-30-16,-4 2 0 15,0 4-5-15,0 3-11 16,0 0-14-16,0 0-4 16,0 0-2-16,0 0-22 15,0 17-8-15,0 5 34 16,0 4 2-16,0 3-18 16,0-1-63-16,11-4-18 15,3-9-36-15,6-14-89 0,6-1-27 16</inkml:trace>
  <inkml:trace contextRef="#ctx0" brushRef="#br0" timeOffset="-76294">24574 4360 407 0,'0'0'192'0,"0"0"-51"16,0 0-95-16,0 0-46 16,0 0-13-16,0 0-6 15,0 24 19-15,-9-3 0 16,0-1 1-16,3-4 1 15,2-7-2-15,4-3-19 16,0-6-16-16,4 0 35 0,19-2 14 16,3-11-14-16,0-3-3 15,-7 0-1-15,-6 4-19 16,-5 3-32-16,-6 2-23 16,-2 3 25-16,0 4 13 15,0 0-20-15,0 0-47 16,0 0 95-16,0 1 12 15,0 5 0-15,0 1 1 16,0-1 8-16,0 0 11 16,0-2-12-16,0-3-4 15,7-1-2-15,8 0 40 16,3 0 9-16,4-8-16 0,1-3-10 16,-5 0-4-16,-2-1-8 15,-5-4 20 1,-8-1-4-16,-3 0-18 0,0 2 30 15,-16 0-36-15,-1 6-1 16,7 4 1-16,0 5 0 16,-2 0-5-16,0 10-4 15,-2 7 3-15,1 5-2 16,4-1 0-16,3 4 0 16,6-4 2-16,0-4 1 15,0-2-6-15,18-7 6 16,9-4 32-16,6-2-19 15,5-2-13-15,6 0-24 0,-5-12-189 16</inkml:trace>
  <inkml:trace contextRef="#ctx0" brushRef="#br0" timeOffset="-73436.43">22414 4454 39 0,'0'0'42'0,"0"0"40"16,0 0-28-16,0 0-28 0,-97 33 6 15,79-24-14 1,5-1-10-16,0 0-4 16,4 1-1-16,3-2-3 0,1-2 1 15,1-3-1-15,4 1-20 16,0-3-49-16,0 0-34 15,0 0-13-15</inkml:trace>
  <inkml:trace contextRef="#ctx0" brushRef="#br0" timeOffset="-73263.27">22299 4468 98 0,'0'0'76'0,"0"0"50"16,0 0-37-16,0 0 10 16,0 0-10-16,0 0 3 15,2-47-24-15,-2 47-64 16,6 0-4-16,5 8-30 15,5 9 30-15,3 5 4 16,-1 6-4-16,3-1-1 0,-3 0-26 16,-5-1-47-16,-4-6-28 15,-5-5-91-15</inkml:trace>
  <inkml:trace contextRef="#ctx0" brushRef="#br0" timeOffset="-72567.01">22611 4768 639 0,'0'0'166'16,"0"0"-92"-16,0 0-74 16,0 0-4-16,0 0-21 15,0 0 23-15,-28 73 2 16,17-37 0-16,-2 1 0 16,1 0 0-16,2-4-12 15,0-4-30-15,-1-2-20 16,-1-6-10-16,0-7-93 15,1-11-305-15</inkml:trace>
  <inkml:trace contextRef="#ctx0" brushRef="#br0" timeOffset="-71497.93">22604 4802 20 0,'0'0'429'0,"0"0"-264"15,0 0-65-15,0 0-19 16,39-85-54-16,-23 73-1 0,9 2-24 16,3 1-1-1,2 3 0-15,-5 4-1 0,-3 2-2 16,-5 0 0-16,-6 0 0 16,-3 13-8-16,-8 3-29 15,0 4 3-15,-8 2-6 16,-16 3 23-16,-10-3 11 15,0 3-13-15,1-5-2 16,6-1 13-16,11-1 2 16,5-2-14-16,7-1 8 15,2-1 2-15,2 2 9 16,0-1 0-16,2 4 3 0,7 0 0 16,-1 2 1-16,0 2 1 15,-4-1-1-15,-2-5 0 16,-2-5-1-16,0-4-4 15,0-4-4-15,0-1 8 16,0-3 0-16,-3 0 21 16,-6 0 33-16,-4-7-29 15,4-7-2-15,7-6-15 16,2-2-8-16,12-4-33 16,25 1-6-16,10 1 15 15,5 2-11-15,-3 3 35 16,-6 2 6-16,-10 6 1 15,-8 3 1-15,-7 5 22 0,-3 3 3 16,-7 0-16-16,-2 0-16 16,-3 3-1-16,1 6 0 15,-3 4-4-15,1 0 4 16,-2-1 2-16,1-1 2 16,-1-7-3-16,2-2-1 15,-1-2 6-15,1 0 23 16,6-6 62-16,-2-9-73 15,-2-6-16-15,-2 3 0 16,-2 2 0-16,0 4 0 16,0 4 2-16,0 3-4 15,0 5-2-15,-6 0-10 16,-5 5-59-16,-4 15 68 16,-1 7 3-16,-1 3 0 0,2 0 0 15,4 1 3-15,5-2-6 16,3-5 3-1,3-6-1-15,13-4-10 0,17-8-13 16,15-6 20-16,13 0-9 16,7-9-42-16,6-12-78 15,-6-4-19-15,-13 1-197 16</inkml:trace>
  <inkml:trace contextRef="#ctx0" brushRef="#br0" timeOffset="-71147.66">23415 4865 491 0,'0'0'157'0,"0"0"7"15,0 0-78-15,0 0-41 0,0 0-45 16,0 0-18-16,0-15-25 16,-5 39 27-16,-6 8 16 15,-4 4 0-15,-4 5-2 16,-2-7 2-16,3-1-4 15,0-5-36-15,3-8-27 16,5-4-19-16,4-9-34 16,3-7-80-16,3 0-142 15</inkml:trace>
  <inkml:trace contextRef="#ctx0" brushRef="#br0" timeOffset="-70953.94">23409 4834 287 0,'0'0'264'16,"0"0"-158"-16,0 0-60 16,0 0-38-16,0 0-8 15,0 0-2-15,0-32-7 16,3 32-12-16,15 0-50 16,9 0 17-16,4 0-39 15,1 0-8-15,-10 0-67 16,-6 0 60-16</inkml:trace>
  <inkml:trace contextRef="#ctx0" brushRef="#br0" timeOffset="-70588.49">23098 5149 94 0,'0'0'123'16,"0"0"24"-16,0 0-53 15,129 5-56-15,-68-5-8 16,9-11-27-16,12-3-3 16,2 0-61-16,3-3 58 15,-8 1-21-15,-18 1 20 16,-19-2-52-16,-19 1 56 16,-16 2 13-16,-7 0 53 15,-4 3-34-15,-11 2-15 16,-1 6 13-16,4 1 8 15,3 2 7-15,5 0-42 16,-4 2-3-16,1 11-4 0,-3 6 4 16,0 2 0-16,1 1 1 15,2 1-1-15,0 0 1 16,4-2 1-16,3-5-2 16,0-4-42-16,0-5-38 15,0-7-25-15,0 0-111 16</inkml:trace>
  <inkml:trace contextRef="#ctx0" brushRef="#br0" timeOffset="-70389.54">23718 4838 492 0,'0'0'153'15,"0"0"-69"-15,0 0-76 16,0 0-8-16,0 0-33 15,0 0 33-15,69-14-7 16,-40 20-16-16,3 0-16 16,-4 2-51-16,-7 1-31 15,-8-2-78-15</inkml:trace>
  <inkml:trace contextRef="#ctx0" brushRef="#br0" timeOffset="-70180.47">23472 5194 493 0,'0'0'36'16,"0"0"-34"-16,84 10 1 16,-40-7 2-16,3-3-5 15,3 0-3-15,4 0-13 16,1 0-46-16,-1-13-51 15,-1-2-163-15</inkml:trace>
  <inkml:trace contextRef="#ctx0" brushRef="#br0" timeOffset="-70039.38">23883 5166 447 0,'0'0'159'0,"0"0"-58"15,0 0-101-15,0 0-119 16,0 0 6-16,0 0-231 16</inkml:trace>
  <inkml:trace contextRef="#ctx0" brushRef="#br0" timeOffset="-55579.57">20402 3481 60 0,'0'0'54'16,"0"0"14"-16,0 0 13 15,0 0-40-15,0 0 12 16,0 0 12-16,0 0 2 16,0 0-40-16,0-31 42 15,0 28-47-15,0 3-13 0,0 0-2 16,0 0 6 0,0 0-10-16,0 0-1 0,0 0-1 15,0 0 5-15,0 0 4 16,0 0 10-16,0 0 10 15,0 0-15-15,0 0-13 16,0 0 15-16,0 0-9 16,0 0-8-16,0 0-2 15,0 0-5-15,0 0-13 16,-7 6-27-16,-2 9 19 16,-9 8 27-16,-2 0 0 15,-3 5 1-15,-1-3 2 16,3-3 0-16,1-2-1 15,10-11-1-15,1 1 0 16,5-7-1-16,2-2 1 0,2-1 0 16,0 0 1-16,0 0 5 15,0 0 3-15,0 0 22 16,0 0-9-16,0 0-22 16,0 0-31-16,4-4-95 15,7-3-58-15,-7-2-68 16</inkml:trace>
  <inkml:trace contextRef="#ctx0" brushRef="#br0" timeOffset="-55346.94">20253 3374 193 0,'0'0'255'16,"0"0"-117"-16,0 0-23 15,0 0-52-15,0 0-25 16,0 0-38-16,0-36-15 16,3 59 6-16,3 14 8 15,0 7 2-15,-1 5-1 16,-1-1 0-16,-1-2-44 16,-3-3-33-16,0-9-45 15,0-14-104-15</inkml:trace>
  <inkml:trace contextRef="#ctx0" brushRef="#br0" timeOffset="-55175.44">20284 3614 574 0,'0'0'89'15,"0"0"19"-15,0 0-59 16,0 0-49-16,0 0-120 15,0 0-55-15,6 31 42 16,-6-19-259-16</inkml:trace>
  <inkml:trace contextRef="#ctx0" brushRef="#br0" timeOffset="-53829.72">14422 3917 147 0,'0'0'29'0,"0"0"11"15,91-8-21 1,-70 8-4-16,-6 14 4 0,-12 2-19 16,-3 4-1-16,-1 8 1 15,-23 2 32-15,-3 5-21 16,-3 1-3-16,-1-1-8 15,4-5-10-15,6-8-16 16,3-5-16-16,9-5 33 16,1-7 9-16,7-5 0 15,1 0 44-15,0 0 74 16,23-12-72-16,10-2-33 16,8-1-13-16,9 0-7 15,5-1-36-15,1 0-66 16,1 1-94-16</inkml:trace>
  <inkml:trace contextRef="#ctx0" brushRef="#br0" timeOffset="-53531.27">14774 3984 392 0,'0'0'148'16,"0"0"-148"-16,0 0-9 15,0 0 3-15,0 0 6 16,23 78 3-16,-1-52 3 16,5 0 2-16,3 1 11 15,-3 0-4-15,-2-6 4 0,-7-3-8 16,-8-8-7-16,-7-3-3 16,-1-4 3-16,-2-1-3 15,0-1 6-15,-15 3 6 16,-22 4 1-16,-11 0-11 15,-5-3-3-15,9-5-33 16,11 0-59-16,21-13-128 16</inkml:trace>
  <inkml:trace contextRef="#ctx0" brushRef="#br0" timeOffset="-53333.8">14867 3937 493 0,'0'0'176'16,"0"0"-80"-16,0 0-80 15,0 0-16-15,80-54-4 16,-38 53-11-16,4 1-45 16,-2 0-36-16,-3 3-49 15,-11 1-152-15</inkml:trace>
  <inkml:trace contextRef="#ctx0" brushRef="#br0" timeOffset="-52766.71">15165 3923 369 0,'0'0'189'16,"0"0"-44"-16,0 0-80 15,0 0-65-15,0 0-18 16,0 0 15-16,3 72 3 16,-9-37 0-16,-4 2 1 15,-1-2-1-15,5-3-11 16,3-6-23-16,3-6-12 16,0-8-9-16,0-8-15 15,11-4 33-15,8-4 7 16,6-18-7-16,5-11-49 15,-1-2 50-15,-4 1 36 0,-8 4 66 16,-7 9 28 0,-1 7 10-16,-6 9-31 0,-3 5-12 15,0 0-61-15,0 3-24 16,0 14 21-16,0 3 3 16,0 1 1-16,0 1-1 15,3-3 1-15,0-2 1 16,1-5-2-16,-1-4 0 15,0-7 0-15,-3-1-3 16,3 0 3-16,5 0 11 16,-1-12-11-16,2-4 1 15,-2 2 1-15,-1 6-1 0,-3 2 2 16,0 6-3-16,0 0-4 16,1 0-17-16,2 2 17 15,-1 7 4-15,6 4 0 16,-2 1 0-16,4 0-1 15,-5 2 0-15,1 0 1 16,-2-4 0-16,-1-1-44 16,-3-5-50-16,-2-6-44 15,1 0-201-15</inkml:trace>
  <inkml:trace contextRef="#ctx0" brushRef="#br0" timeOffset="-52587.01">14989 4038 398 0,'0'0'128'16,"0"0"-128"-1,0 0 6-15,0 0-9 0,0 0 6 16,0 0 7-16,97 32-3 16,-51-32-7-16,8 0-33 15,-1-2-81-15,5-15-160 16</inkml:trace>
  <inkml:trace contextRef="#ctx0" brushRef="#br0" timeOffset="-52269.61">15911 3779 704 0,'0'0'106'0,"0"0"-106"16,0 0-17-16,0 0-20 16,0 0 36-16,-2 99 1 15,-6-57 1-15,-1-1-1 16,-1 1 1-16,0-6 0 16,0-4-1-16,4-10 0 15,1-8 3-15,0-8-2 16,1-2 0-16,3-4 3 15,-8 0 7-15,-1 0 8 0,-7-14-11 16,-5-5-8-16,-4-6-111 16,-2-3-58-16,1-3-170 15</inkml:trace>
  <inkml:trace contextRef="#ctx0" brushRef="#br0" timeOffset="-52076.75">15705 3750 500 0,'0'0'104'15,"0"0"-19"-15,0 0-82 0,90-15-3 16,-41 15 3-16,6 0-3 16,2 0 0-16,0 0-6 15,0 6-37-15,-6-2-98 16,-11-4-217-16</inkml:trace>
  <inkml:trace contextRef="#ctx0" brushRef="#br0" timeOffset="-51739.59">16048 3925 547 0,'0'0'43'15,"0"0"-43"-15,0 0 0 16,0 83 4-16,0-56-1 15,2-3 3-15,11-5 2 16,2-6-2-16,4-11-5 0,5-2 20 16,2-5 10-16,0-15-2 15,1-6-17-15,-6-3-5 16,-7 4 4-16,-6 7 16 16,-7 3 6-16,1 8 3 15,-2 5-21-15,0 1-15 16,0 1-2-16,0 0-14 15,0 3-26-15,3 11 35 16,5 5 6-16,1 6 1 16,4 1-1-16,2 1-6 15,2-2-46-15,-2-7-33 16,2-7-31-16,2-11-96 0,1-4 32 16</inkml:trace>
  <inkml:trace contextRef="#ctx0" brushRef="#br0" timeOffset="-51409.36">16481 3924 602 0,'0'0'155'15,"0"0"-114"-15,0 0-41 16,0 0-17-16,0 0 17 16,0 0 0-16,-21 90 2 15,19-69-1-15,2-4-1 16,0-7-5-16,0-5-47 15,6-5 18-15,9 0 34 16,5-19-1-16,2-4-7 0,-4-1-40 16,-3 4 48-16,-11 3 2 15,-1 6 13-15,-1 4 17 16,-2 4 22-16,0 3-15 16,1 0-39-16,-1 0-21 15,1 3 2-15,4 10 19 16,1 7-1-16,3 4 0 15,3 1 1-15,4-1 0 16,1-2-56-16,5-9-77 16,1-9-48-16</inkml:trace>
  <inkml:trace contextRef="#ctx0" brushRef="#br0" timeOffset="-51085.34">16754 3984 162 0,'0'0'451'0,"0"0"-376"16,0 0-37-16,0 0-34 16,0 0-4-16,0 0 3 15,19-41-3-15,-10 29 1 16,-2-1 2-16,-2 1-1 16,-5 1 0-16,0-2 6 15,-5 1 0-15,-5 5-5 16,3 3-3-16,-3 4-8 15,-3 1-12-15,0 19 2 16,-3 2 4-16,5 4-2 0,6 2 2 16,5 0 6-16,0-2 5 15,2-6 1-15,17-5-7 16,10-9 4-16,9-5-2 16,6-1-23-16,2-5-115 15,-4-17-237-15</inkml:trace>
  <inkml:trace contextRef="#ctx0" brushRef="#br0" timeOffset="-50602.57">17087 3873 699 0,'0'0'156'0,"0"0"-120"16,0 0-36-16,0 0-18 15,0 0 14-15,0 0 4 16,0 80-1-16,0-60-1 15,5-4-5-15,6-5-26 16,-2-3 25-16,-2-7-9 16,3-1 17-16,3 0 13 15,1-16-7-15,0-1-6 16,-1 0-15-16,-4 4 15 16,-4 5 0-16,-2 3 0 15,0 3 3-15,-3 2-3 16,0 0 0-16,0 0-13 15,1 2-10-15,2 7 15 0,0 5 8 16,4 2-1 0,-1-1 1-16,1-6 0 0,-1-4-1 15,-2-5-13-15,8 0 14 16,1-13 13-16,10-12-13 16,0-3-44-16,-3 2 31 15,-5 2 13-15,-8 6 0 16,-2 7 8-16,-5 4 32 15,3 6-1-15,-2 1-39 16,1 0-16-16,5 2-27 16,-1 15 43-16,3 8 0 15,1 1-2-15,-1 2-16 0,2-3-16 16,-3-7-71-16,2-9-64 16,-4-9-49-16</inkml:trace>
  <inkml:trace contextRef="#ctx0" brushRef="#br0" timeOffset="-50441.17">17356 3682 596 0,'0'0'94'0,"0"0"-80"16,0 0-14-16,0 0-80 15,0 0 71-15,42 102-36 16,-22-61-45-16,9-7-54 0,4-15-92 15</inkml:trace>
  <inkml:trace contextRef="#ctx0" brushRef="#br0" timeOffset="-49602.56">17647 3846 314 0,'0'0'207'0,"0"0"-43"16,0 0-73-16,-15-72-38 16,9 64 4-16,2 5-17 15,1 3-28-15,3 0-12 16,-3 11-19-16,-3 15-35 15,-5 20 54-15,1 7 0 16,5 4 0-16,0 1 0 16,4-4 0-16,-1-5-1 15,2-9 0-15,-2-9 1 16,1-9 1-16,-1-8-1 0,0-6 1 16,1-6-1-1,0-2 3-15,1 0 0 0,-3 0 8 16,0 0 20-16,-2-5-15 15,4-9-16-15,1-6-1 16,0-1-6-16,18-7-8 16,15-4-12-16,8-6-12 15,6-4 33-15,-1-1 2 16,-4-5 0-16,-1 0 2 16,-7-1-1-16,-5 3 2 15,-10 6-2-15,-5 12 3 16,-8 13 7-16,-5 8 22 15,-1 5-2-15,0 2-27 16,0 8-33-16,0 17-8 16,-7 10 41-16,-4 6 2 0,5 8-2 15,4-3 0-15,2-5-2 16,0-6-1-16,10-13-33 16,0-11-22-16,-1-9 50 15,2-2 8-15,6-13 39 16,6-16-19-16,0-2-12 15,-6-3 24-15,-7 3-14 16,-2 5 0-16,-7 8 0 16,-1 5 2-16,0 9-10 15,0 2-1-15,0 2-9 0,0 0-7 16,0 0-10 0,6 3-6-16,3 14 11 0,6 4 9 15,2 3 2-15,1-5-11 16,-3-5-19-16,2-10 24 15,3-4 7-15,2-10 8 16,5-15 10-16,0-5-14 16,-7-5-2-16,-7-1 0 15,-10 4-2-15,-3 1 8 16,0 5-5-16,-6 3 7 16,-4 4 20-16,2 10 5 15,5 4-3-15,1 5-32 16,1 2-6-16,-5 21-66 15,-5 16 70-15,-2 11 2 16,1 9 0-16,6-2 0 0,6-6-1 16,0-11-14-16,5-11-30 15,8-9 12-15,0-10-8 16,2-8-25-16,5-2-27 16,2-22-103-16</inkml:trace>
  <inkml:trace contextRef="#ctx0" brushRef="#br0" timeOffset="-49430.65">17965 3721 821 0,'0'0'56'0,"0"0"-27"0,0 0-27 16,0 0-2-16,127-22-1 15,-74 15 0-15,0 3 0 16,0 4-5-16,0 0-45 15,0 0-98-15,-1-8-237 16</inkml:trace>
  <inkml:trace contextRef="#ctx0" brushRef="#br0" timeOffset="-29922.73">19437 4143 42 0,'0'0'69'0,"0"0"-69"16,0 0-4-16,0 0 4 15,0 0 32-15,0 0-4 0,0 0 9 16,0 0-11-16,0-9 11 16,0 7-2-16,0-1-5 15,0 0-18-15,0 1 20 16,0-1 14-16,0 2-21 16,0-1-16-16,0 1 2 15,0 1-6-15,0 0 9 16,0-3 5-16,0 3-13 15,0 0-3-15,0 0 4 16,0-1-1-16,0 0-1 16,0-1-3-16,0-1 0 15,0 1 0-15,0-3 4 16,1 4-2-16,1-2 11 0,0 2-3 16,-1-2 1-16,4-1 1 15,-2 3-13-15,1-4-1 16,-1 4 3-16,1-2-3 15,-2 3 0-15,-1 0 0 16,-1 0 0-16,0 0 0 16,0 0 0-16,0 0-2 15,0 0 2-15,0 0-1 16,0 0-2-16,0 0-3 16,0 0-22-16,0 0 2 15,2 10 25-15,-2 4-4 16,0 4 0-16,-3 2 5 0,-10 3 0 15,-1-3 3-15,2 1 0 16,2-4-2-16,1-5-1 16,6-1 2-16,-4-3-2 15,7-2 1-15,-2-1-1 16,0-1 0-16,1-1 0 16,1-1 1-16,-2 0-1 15,2-2 0-15,0 0 0 16,-1 0 1-16,1 0 3 15,0 0 11-15,0 0 13 16,0 0 7-16,0 0 2 16,0 0-11-16,0 0-10 15,0 0-8-15,0 0-7 0,-2 0-1 16,2-2 0-16,0-3 0 16,0-2-3-16,0-3-16 15,0-2 5-15,10 0 1 16,4-2 8-16,0-2 5 15,-1 3 2-15,-1 0-2 16,-3 1 3-16,0 0-3 16,0 0 0-16,-3 2 0 15,-2 3 0-15,1-1 0 16,-4 2 0-16,1 2 1 16,-2 1 1-16,0-1 0 15,0 3 2-15,0-2 4 0,0 3 6 16,0 0-10-1,0-1 0-15,0 1-2 0,0 0-2 16,0 0 1-16,0 0-1 16,0 0-2-16,0 0-5 15,0 0 0-15,0 0-9 16,0 5-1-16,0 8 15 16,0 5 0-16,0 2 4 15,-2 3-2-15,-2 0 0 16,4 1 0-16,0-2 0 15,0-2-2-15,0-3 1 16,0-3-17-16,4-4 1 16,1-1-1-16,2-3 1 15,4-1 2-15,0-2 15 16,0 0 0-16,1-3 0 0,1 1-16 16,-1-1-18-16,3 0 27 15,-1 0-7-15,3-4-24 16,2-2-17-16,-2-1-54 15,0 0 21-15,-8 0-24 16</inkml:trace>
  <inkml:trace contextRef="#ctx0" brushRef="#br0" timeOffset="-29743.82">19518 4338 475 0,'0'0'100'16,"0"0"-9"-16,0 0-41 15,0 0-26-15,0 0-24 16,0 0-124-16,34-20-126 16</inkml:trace>
  <inkml:trace contextRef="#ctx0" brushRef="#br0" timeOffset="-28754.33">19061 3978 299 0,'0'0'60'0,"0"0"-10"15,0 0-39-15,0 0-3 16,0 0 4-16,0 0 4 16,0 0 4-16,0 0 18 15,0 0-13-15,0 0-3 16,0 0 3-16,0-3-4 15,0 0-19-15,0-2 23 16,0 2-3-16,0 1-3 16,0-1-13-16,0-1 1 15,0-1-7-15,0 0 0 0,6-3 0 16,6-1-7-16,6-1-5 16,0 1 3-16,2 3 2 15,-1 0-3-15,0 5-6 16,-3 0-12-16,-4 1-3 15,-2 0-17-15,-3 0-5 16,-1 0-10-16,-3 2 15 16,0 3-70-16,0-1 91 15,1-1-28-15,2 0 5 16,0-2 3-16</inkml:trace>
  <inkml:trace contextRef="#ctx0" brushRef="#br0" timeOffset="-27874.75">18934 4209 198 0,'0'0'32'0,"0"0"-5"15,0 0-10-15,0 0-3 16,0 0 3-16,0 0-7 16,-3 0 5-16,3 0 4 15,0 0-6-15,0 0-3 16,0 0 1-16,0 0-5 16,0 1-6-16,0 10-2 15,0 2 2-15,5 6 1 0,4 0 0 16,1 0 0-1,1-2-1-15,0-3 1 0,0-4 0 16,0-1 1-16,5-5-2 16,4-2 0-16,5-2-24 15,5 0-72-15,-5 0-169 16</inkml:trace>
  <inkml:trace contextRef="#ctx0" brushRef="#br0" timeOffset="85520.86">20668 2448 48 0,'0'0'44'0,"0"0"-31"0,0 0 12 16,0 0 11-16,0 0 9 15,0 0 7-15,0 0 3 16,0 0 8-16,0-1-1 16,0 1-7-16,0-2-18 15,0 0-12-15,0 1-3 16,0 1 2-16,0-1-6 15,0 1 20-15,0 0-16 16,0 0-18-16,0-2 0 16,0 2-4-16,-2 0-3 15,2 0 2-15,0 0-1 16,0 0 0-16,0 0-4 16,0 0 0-16,0 0 0 0,0 0-2 15,-3 0-9-15,-1 0-13 16,-4 6 21-16,-5 7 8 15,-2 1 1-15,-4 3 0 16,-1 3 1-16,-3-2-2 16,2 2-4-16,4-3-3 15,-1 0 3-15,2-3 3 16,2 0-5-16,4-2 5 16,-1 1 2-16,5-3-13 15,0-1 7-15,3-2-1 16,-1-2-8-16,0-2 2 15,2 0 11-15,1-3-1 16,1 2-1-16,0-2 2 0,0 0-3 16,0 0 4-16,0 0 0 15,0 1-6-15,0-1-12 16,0 3-45-16,0 0-21 16,0 2-12-16,0-1-100 15</inkml:trace>
  <inkml:trace contextRef="#ctx0" brushRef="#br0" timeOffset="85997.03">20459 2461 321 0,'0'0'280'16,"0"0"-184"-16,0 0-20 16,0 0-16-16,0 0-27 15,0 0-11-15,-1-14-10 16,1 14 4-16,0 0 3 15,0 0-12-15,0 0-1 0,0 0-6 16,0 0-6 0,0 0-3-16,0 5-14 0,7 12 4 15,8 6 9-15,7 0-7 16,3 1-14-16,5-2-2 16,3-5-9-16,0-5 3 15,-3-1 21-15,-8-6 11 16,-7-1 7-16,-7 0 0 15,-7-4 0-15,1 0 0 16,-2 0 2-16,0 0 4 16,0 0-1-16,0 0-5 15,-11 0-15-15,-8 0-208 16</inkml:trace>
  <inkml:trace contextRef="#ctx0" brushRef="#br0" timeOffset="86176.78">20656 2595 225 0,'0'0'361'0,"0"0"-274"15,0 0-27-15,0 0-60 0,0 0-127 16,0 0-222-1</inkml:trace>
  <inkml:trace contextRef="#ctx0" brushRef="#br0" timeOffset="109732.81">20423 2680 126 0,'0'0'100'15,"0"0"-57"-15,0 0 37 0,0 0-5 16,0 0-24-16,0 0 15 16,0 0-15-16,0 0-26 15,0 0 7-15,0-26-6 16,0 25-12-16,0-1 18 16,0 2-12-16,0 0-4 15,0-3-9-15,0 1 5 16,0 2-7-16,0 0-3 15,0 0-2-15,0 0-3 16,0 0 2-16,0 0 0 16,0 0 0-16,0 0 1 15,0 0-1-15,0 0-2 16,0 0 3-16,0 0 0 0,0 0 2 16,0 0-1-16,0 0 0 15,0 0 2-15,0 0 0 16,0 0-1-16,0 0-2 15,0 0-2-15,0 0-6 16,-3 0-65-16,0 5-76 16,-4 7 62-16,0 2 10 15,0-2-92-15</inkml:trace>
  <inkml:trace contextRef="#ctx0" brushRef="#br0" timeOffset="112882.26">20585 2518 50 0,'0'0'20'16,"0"0"-20"-16,0 0-1 0,0 0-4 16,0 0 0-16,0 0 1 15,0 0 4-15,-1 0 5 16,1 0-5-16,0 0-29 16</inkml:trace>
  <inkml:trace contextRef="#ctx0" brushRef="#br0" timeOffset="113369.38">20585 2518 173 0,'39'-63'151'0,"-39"63"-111"16,0 0-20-16,0 0-13 16,0 0-2-16,0 0 14 15,0 0 29-15,0 0-8 16,-1 0-21-16,1 0-10 16,0 0-2-16,0 0-6 15,0 0-1-15,0 0-5 16,-2 0-10-16,2 0-16 15,-3 0-10-15,0 4 37 0,-2 4 3 16,-1-2 2-16,0 5-1 16,-5 1 0-16,-2 4-1 15,-1-1-2-15,-4 0 1 16,2 2 1-16,0-5 1 16,2 2-1-16,1-1 1 15,2-4 0-15,4-2 0 16,0-1 1-16,3-5 0 15,4-1-1-15,0 0 4 16,-1 2-3-16,-2 1 0 16,1 2-1-16,-2 1 0 15,2 1-15-15,0 0-42 16,2-5-108-16</inkml:trace>
  <inkml:trace contextRef="#ctx0" brushRef="#br0" timeOffset="113823.84">20484 2492 280 0,'0'0'56'15,"0"0"-10"-15,0 0 2 16,0 0-18-16,0 0-16 16,0 0 36-16,-15-20-22 15,15 20-26-15,0 0-2 16,0 0-6-16,0 0-34 15,0 7 32-15,0 7 8 16,0 1 0-16,5 0 0 16,4-1 0-16,-2-2 0 15,3 0 2-15,0-2-1 16,-1-3-2-16,1 0-6 16,-3-4 6-16,1 2-10 0,2 0 4 15,-3-2 1-15,3 2-9 16,-3 1-48-16,-1-1-36 15,-3 2 0-15,-3-2-38 16</inkml:trace>
  <inkml:trace contextRef="#ctx0" brushRef="#br0" timeOffset="113986.59">20540 2641 287 0,'0'0'91'0,"0"0"-32"15,0 0 29-15,0 0-44 16,0 0 21 0,0 0-58-16,-5-32-7 0,5 32-178 15,3 3-92-15</inkml:trace>
  <inkml:trace contextRef="#ctx0" brushRef="#br0" timeOffset="126824.08">22572 4506 10 0,'0'0'71'0,"0"0"-10"16,0 0-35-16,0 0-8 15,0 0 26-15,0 0 28 16,0 0-48-16,27-19 14 15,-25 12-6-15,-1 2 13 16,1-2-14-16,-2 2-2 16,0 3 24-16,0-1-34 15,0-1 12-15,0 3-26 16,0 1-3-16,0-2-2 16,0 2-1-16,0 0-1 15,-3 0-2-15,-5 0 2 0,-7 7 0 16,-1 5 2-1,-8 7-1-15,-3 6 1 0,-4 4 0 16,-6 7 0 0,-3 1 0-16,2-1 0 0,4-5 2 15,6-4 3-15,5-7-2 16,10-7-3-16,5-5 1 16,7-4-1-16,-1-4 1 15,2 0 2-15,0 0 6 16,0 0 11-16,2-3-4 15,17-15-16-15,8-4-148 16,1-5-120-16</inkml:trace>
  <inkml:trace contextRef="#ctx0" brushRef="#br0" timeOffset="127172.61">22398 4400 496 0,'0'0'45'0,"0"0"53"16,0 0 5-16,0 0-78 16,0 0-25-16,0 0-17 15,20-9 17-15,0 27 3 16,0 7 4-16,-1 5-5 15,-4 4 4-15,-2 3-2 0,-1 0-1 16,0 0 1-16,-4-4-2 16,-1-7 0-16,-3-3-1 15,0-2-1-15,0-8 0 16,-3-3-12-16,1-4-28 16,1-6-23-16,0 0-59 15,0-3 51-15,3-11-337 16</inkml:trace>
  <inkml:trace contextRef="#ctx0" brushRef="#br0" timeOffset="127499.75">22617 4417 339 0,'0'0'69'16,"0"0"52"-16,0 0-4 16,0 0-53-16,0 0-19 15,0 0-45-15,-54-20-3 16,18 51 3-16,-7 9-2 16,-3 10 2-16,0-1-1 15,6-3 1-15,8-7 1 0,8-13 1 16,11-8-2-1,1-9 1-15,5-1 0 0,2-5 0 16,4-2 0-16,1-1 0 16,0 0 5-16,0-10-6 15,13-9-156-15,12-9-109 16,2-2-71-16</inkml:trace>
  <inkml:trace contextRef="#ctx0" brushRef="#br0" timeOffset="127753.76">22432 4405 358 0,'0'0'155'0,"0"0"-29"16,0 0-31-16,0 0-79 16,0 0-16-16,0 0-20 15,-6 19 16-15,6 11 4 16,6 13 0-16,5 5 4 15,-2 3-3-15,1-4 0 16,0-8-1-16,-1-9 0 16,2-10-6-16,2-9-28 15,-1-3-9-15,0-8-40 16,2 0-21-16,-7 0-163 16</inkml:trace>
  <inkml:trace contextRef="#ctx0" brushRef="#br0" timeOffset="127922.66">22469 4713 344 0,'0'0'151'15,"0"0"-119"-15,0 0 24 16,0 0 24-16,0 0-37 16,0 0-43-16,-1 12-53 15,1-5-14-15,0-7-138 16</inkml:trace>
  <inkml:trace contextRef="#ctx0" brushRef="#br0" timeOffset="132585.06">20256 3450 70 0,'0'0'56'16,"0"0"11"-16,0 0-30 15,0 0 6-15,0 0 10 16,0 0-10-16,0 0-8 15,0-17-6-15,0 15 23 0,0 1-9 16,0-2-36-16,0 1 18 16,0 2-17-16,0 0-4 15,0 0 3-15,0 0 9 16,0 0 2-16,0-2-10 16,0 1 0-16,0-1-1 15,0 1 1-15,-2-1 14 16,1 1-3-16,-2-1-12 15,0 1-7-15,2 0 2 16,-1-2-2-16,1-1 2 16,-1-2-2-16,-2 2-1 15,-1 0 1-15,2 0 1 0,-2-2-1 16,1 3 0 0,-2 0-2-16,0 2 2 0,3-1-8 15,0 0 8-15,2-1-4 16,-1 3 4-16,-1-3 0 15,3 0-1-15,-1 2 0 16,-1-2 1-16,1 1 2 16,-1-1 0-16,1 1-1 15,-2-1 0-15,2-1-1 16,-2-1 0-16,-1 0 0 16,3 0 0-16,-2 1 0 15,0 1 1-15,0-2-1 16,0 2-1-16,1-1 1 0,1 1 0 15,-1 1 0-15,-2-3-1 16,4 2 1-16,-1 1-1 16,1-3-1-16,0 2 2 15,0-3 0-15,0 1-5 16,0 2 5-16,0-3 2 16,0 0-1-16,0 0-1 15,-2-2 0-15,1 0 2 16,1 1 0-16,-3 0-1 15,3 2-1-15,0-1 1 16,0 2-1-16,-2-3 0 16,2 1 0-16,0-2-2 0,0 2-1 15,0-5-1-15,0 2-4 16,0-2-3-16,0-1 11 16,0 1 2-16,2 3 0 15,-2-2 0-15,3 4 0 16,-3-2 1-16,1 2-2 15,-1 0-1-15,2-4 0 16,-1 3 0-16,2-3 0 16,1 1 0-16,1 0-3 15,1 1-2-15,-1 0 3 16,1 2 2-16,-1 1-3 16,1-3-4-16,2 1-7 15,-1-1-4-15,2-1 18 16,3 1-3-16,-3-4 2 15,0 2 0-15,1-1-1 0,-1-2 1 16,2 1-1-16,1-2-9 16,-3 3 3-16,2 2 1 15,-3 2-5-15,1-2 8 16,0 1-3-16,1-2 3 16,1-1-2-16,2-4 6 15,-1 0 0-15,0-1-4 16,0 1 1-16,0 1-4 15,-1 1 4-15,0 1-1 16,0 1 3-16,-1 5-1 16,-4-2 1-16,0 3 1 15,-3 1 0-15,-1 2 0 0,-2 0 1 16,0 2-1 0,0 0-1-16,0 0-1 0,0 0 2 15,0 0 2-15,3-3 8 16,0 0 19-16,1-3-22 15,2 1-7-15,0 0 6 16,-1 0 1-16,-2 2-1 16,3-1-5-16,1-2 1 15,0 0-1-15,-1 1-1 16,2-1 2-16,-3 0 0 16,-1 3 5-16,-1 1-2 15,-2 2 2-15,-1 0 1 16,2 0-8-16,0 0-3 0,2 0-2 15,2 0 5-15,0 0-1 16,-3 0 0-16,5 0 0 16,-5 0 1-16,-1 0 0 15,-2 0 1-15,0 0-1 16,0 0 2-16,0 0 0 16,0 0 3-16,0 0 1 15,0 0 10-15,0 0 6 16,0 0-5-16,0 0-4 15,0 0-7-15,0 0-3 16,0 0-2-16,0 0-1 16,0 0 2-16,0 0 4 0,0 0 9 15,0 0 8-15,0 0-11 16,0 0 2-16,0 0 1 16,0 0 4-16,0 0 1 15,0 0-5-15,0 0 0 16,0 0-7-16,0 1-8 15,-13 12-40-15,-7 9-129 16,-10 1 48-16,0-9-296 16</inkml:trace>
  <inkml:trace contextRef="#ctx0" brushRef="#br0" timeOffset="141892.24">22341 4541 78 0,'0'0'148'0,"0"0"-99"16,0 0 14-16,0 0-1 16,0 0-14-16,0 0 17 15,0 0-27-15,0-18-21 16,0 15 0-16,0 1-1 16,0-1 11-16,0 2-19 15,0 1-3-15,0-2 7 16,0 2 0-16,0 0-6 15,0 0-6-15,0 0-1 16,0 0-2-16,0 0-11 16,0 0-19-16,0 0-17 0,0 3 33 15,0 7 15-15,0-1 0 16,0 2 2-16,0-1 0 16,0 2-1-16,-6 1 2 15,-1 0 2-15,-1 1-3 16,-2-1 0-16,1 0 1 15,1-1 0-15,-1 2-1 16,-1-5 0-16,1 3 0 16,-2-4 0-16,1 2 1 15,3-3 0-15,1-2 1 16,1 1-2-16,4-4 1 16,-2 0-1-16,-2-1 0 15,4-1 1-15,-2 0 0 16,0 0 0-16,0 1 0 15,-3 1-1-15,-2 1 0 0,-2 0 0 16,1 2 0 0,-2-1-1-16,0 3-3 0,2-4-1 15,1 0 4-15,1-1-2 16,3-1 3-16,-1 1-1 16,3-2 2-16,1 0-2 15,1 1 1-15,-2-1-1 16,1 0-2-16,-2 1 3 15,0 1 1-15,1-2 0 16,-2 2-2-16,-5-2 2 0,0 3 0 16,2 0-1-1,-3-1 0-15,6-1 0 0,0 1-1 16,-1-1 1-16,1-1 0 16,-1 2 1-16,2-2-1 15,2 1 0-15,-3-1 5 16,4 0-2-16,-3 0-3 15,-2 0 3-15,2 0-2 16,-2 0-1-16,1 0 0 16,-2 0 0-16,-8 0 0 15,4 0 2-15,-2 0-2 16,4 0 0-16,4 0 0 16,0 2 0-16,-2 0 1 15,-1 1-2-15,2-1 2 16,1-1-2-16,0 2 2 0,1-2-2 15,0 0 1-15,3 1 0 16,-1-2 1-16,-1 0 2 16,-1 0-2-16,-1 0-1 15,0 0 0-15,-2 1 0 16,4 0 0-16,-4 2 0 16,0-1 0-16,-3 1 0 15,2-1 0-15,2 0 0 16,0 0 0-16,0 1 0 15,-5-1 0-15,-3 1 0 16,-1-1 0-16,3 1 1 16,4-3-1-16,4 0 0 0,0 0 1 15,-5 0 0-15,1 0-1 16,-1 0 0-16,-5 0 1 16,0 0 2-16,0 0 4 15,0-3 5-15,6-1 4 16,-2 1 8-16,0-1-20 15,0 1-2-15,3 1-2 16,1 2 0-16,4-1 0 16,-1 1 0-16,1 0 1 15,-5 0-1-15,1 0 0 16,0 0 0-16,-3 0-2 16,-1 0 3-16,1 0-1 15,0 0 0-15,-1 0 0 16,-2 0-1-16,4 0 1 15,4 0 0-15,0 0 0 0,1 0 0 16,1 0 1-16,-2 0-1 16,0 0 0-16,-4 0 0 15,1 0 0-15,-2-2 1 16,-4 2-2-16,-3 0 1 16,-8 0 0-16,-1 0 0 15,-1 0 0-15,4 0 0 16,1 0-1-16,0 0 1 15,-2 0-3-15,0 0 0 16,0 0 1-16,2 0 1 0,-1 0 1 16,2 0 0-1,4 0 0-15,-3 0 0 0,1 0-1 16,1 0 2-16,1-2-2 16,0-1 2-16,0 1 0 15,1-2-1-15,0-2 1 16,-1 1 0-16,3-3-1 15,0 2 4-15,-1 3-3 16,1-5 1-16,-1 2 1 16,2-1-3-16,-1 0 2 15,-3 1-2-15,1-2 1 16,-2 2 1-16,0-4-2 16,-1 4 2-16,-2-2-1 15,-1-1-1-15,-2 1 4 16,0-4-1-16,2 2-2 0,6 0 14 15,6 1 38-15,2 3-24 16,3 2-21-16,-1-2-6 16,1 2-1-16,0-3 3 15,0 0 2-15,1-2-4 16,-2-2 5-16,1-1-2 16,-2 0-1-16,2 0 3 15,-4-2-7-15,-2 0 1 16,-3-1-1-16,-3-1 0 15,2 0 0-15,-4 2 0 16,2-1 1-16,1 1 0 16,0 0-1-16,-2 0 0 0,2 0 3 15,-2-1-3 1,2 0-1-16,1 0 1 0,1-1 5 16,1 0-5-16,-2-1 3 15,1 3 6-15,2-1-2 16,0 1 0-16,3 0 0 15,0-1-4-15,-3 2 3 16,2-3 1-16,0 1-6 16,1-1 7-16,-3 0 2 15,2 1-2-15,-1-1-1 16,1 4-3-16,0 2 0 16,5 3-2-16,0 1-2 15,1 2 0-15,0 4 2 0,2-3-2 16,-1 0 0-1,0 0 0-15,-1-4 1 0,1 0 1 16,-1 1-2-16,-2-4 0 16,3 1 0-16,-1 0 0 15,1-2 0-15,1 0 1 16,0-2-1-16,0-2 1 16,0 1-1-16,0-1 0 15,0-2-1-15,0 2 1 16,0-1-1-16,0 1 1 15,1 1 0-15,-1 2 1 16,2 0-1-16,-2-1 0 0,0 0 0 16,0 2 1-16,0-2 0 15,0 0-1-15,0 2 0 16,0 0 0-16,0 1 0 16,0 3 0-16,0 0-1 15,0-1 0-15,0 1 1 16,0-2 0-16,0-1 0 15,0 0 1-15,0 0-1 16,0-1 0-16,0 1 0 16,0 1 1-16,0 2-1 15,0-1 0-15,0 0 0 16,0 2-2-16,-3 0 2 16,1 2 0-16,1 0 1 15,-1 1-1-15,2 0 1 16,-1-2-1-16,-1-1 0 15,2 0 0-15,0-1 1 16,0 2 0-16,0-1-1 0,-1 2 0 16,-1 1 0-16,2-1 0 15,0 3 0-15,0-1 0 16,-1 2 2-16,1-1-4 16,0 1 0-16,0 0-1 15,0 0 0-15,-3 0-2 16,3 0-3-16,-1 0-11 15,-2 1-2-15,0 11 15 16,-2 0 6-16,0 1-1 16,-2-1 0-16,-1 2 0 15,-3-2 1-15,0 5-1 16,-3 0 1-16,-2 1-2 0,-2 4 4 16,-1 4-2-16,-5 2 1 15,3 0-2-15,6-4 3 16,0-5-3-16,8-5 1 15,2-4 0-15,2-3-1 16,0-3 1-16,2-3-2 16,-1 1 2-16,2-2 0 15,0 1 2-15,0-1-2 16,0 0 0-16,0 0 1 16,0 0 1-16,0 0 4 15,0 0 0-15,0 0 8 16,0-10 12-16,6-8-26 15,8-5-13-15,4-5 10 0,1 1-6 16,-3 4 3-16,1 1 2 16,-5 4 1-16,1 1-5 15,-1-1 1-15,-1 4 3 16,-4-3 4-16,3 2 0 16,-5 1 2-16,1 2-2 15,-2 2 1-15,0 2-1 16,-2 2 0-16,1 3 0 15,-1 0 1-15,-2 1 0 16,1 0-1-16,1 2 0 16,-2-1-1-16,0 1 1 15,0-2 1-15,0 1 0 0,0-1 0 16,0 2 0-16,0-1 1 16,0 1-2-16,0 0-2 15,0 0-2-15,0 0-30 16,1 0-39-16,1 0 16 15,-2 0 51-15,0 0-1 16,0 0 7-16,0 0 0 16,0 0 3-16,0 0-2 15,0 0 1-15,0 0 0 16,3 0-2-16,-3 0 2 16,0 0-2-16,0 0 0 15,0 0 8-15,0 0 6 16,0 0 2-16,0 0-4 0,0 0-5 15,0 1-7-15,0 7-8 16,4 7 4-16,2 7 4 16,4 5 0-16,0 3 0 15,-1 2 0-15,2 2 0 16,-2 0 0-16,2 0 0 16,1-5 0-16,-3-2 0 15,1-4 0-15,0-5-1 16,0-2 1-16,-4 1 0 15,1-3 1-15,-1 0-1 16,1 0 0-16,-1 0 0 16,3 2 0-16,5 2-1 0,-2 0 1 15,5 2-3 1,-1 0 3-16,1-3-1 0,0-1 0 16,-1-3 1-16,-4-3 0 15,0 0 0-15,-3-3 0 16,2 3 0-16,-1-1 0 15,2-1 0-15,3 4 1 16,-3-3-1-16,-2 1 0 16,0 0 0-16,-2-1 0 15,-2-3-1-15,-1 2 1 16,-1 0 0-16,3 1 0 16,1 3 0-16,4-1 0 15,6 3-1-15,4 0 1 0,1 1-6 16,2 0 5-1,-3-3 1-15,-5-2 0 0,0-1 2 16,-3 0-2-16,-1-1 0 16,-2-2 0-16,-1 1 1 15,1-1-1-15,1 0 0 16,4 3 1-16,2 0-1 16,1-2 0-16,-1 4 0 15,-3-4 0-15,-3-2 2 16,-3 1-4-16,-2-3 1 15,0 2 1-15,-3 2-1 16,2-2 0-16,3 2-2 16,-2 1-6-16,2 1 8 15,2 1-1-15,-1 2 1 0,-1-4 0 16,3 0-1-16,-3 0 1 16,0-3-1-16,1 2 2 15,-5 1-6-15,5-2 6 16,-1 2 0-16,2-3-1 15,-1 0 0-15,1 2 1 16,5-2-2-16,0-1-3 16,1-1 5-16,2 1 3 15,-4-1-3-15,1-2 0 16,0 2 0-16,-1-1 2 16,6 0-1-16,-2 0-1 15,3 1 0-15,-1-1 0 16,-2 0-1-16,-1-2 1 0,-1 3 0 15,-1-1 0 1,2 0 1-16,0 1-1 0,2-2-1 16,4-1 1-16,0 1-2 15,3-1 2-15,3 0 2 16,0 0-2-16,-3 0 0 16,0 0-3-16,-5 0 3 15,-3 0 1-15,1 0-1 16,-1 0 0-16,-1 0 0 15,4-1-1-15,2-2 1 16,1-1 1-16,0 0-1 16,0 0 2-16,0-2-2 0,-1 2 0 15,-2 2 0-15,-2-2 0 16,2 0 1-16,0 0-2 16,-2-1 2-16,1 2-1 15,-4-4 1-15,-4 3-1 16,-3 1 3-16,-4-2 0 15,-2 2 29-15,-3-2-18 16,1 3 4-16,-2 0-5 16,0-1-3-16,2-1-6 15,-2 1-4-15,0 2 0 16,3 0 0-16,-1-2-5 16,5 0-2-16,1 2-3 15,0 0-7-15,0-1 11 0,-4 2 6 16,-1-2 0-1,2 1 0-15,0 1 0 0,2-2-1 16,5 2 0-16,2 0-33 16,3 0-8-16,1 0-46 15,-3 0 35-15,-5 0 23 16,-7 0 26-16,-3 0 4 16,0 0 18-16,0-2 21 15,-10-1-33-15,-1-3-6 16,-1 2 11-16,4 0 40 15,3 1 16-15,3 3-43 16,2 0-21-16,-1 0-3 16,-3 0-5-16,-1 0-10 15,-8 7 15-15,-1 7 0 0,-5 2 1 16,0-2-1-16,-3 3 1 16,0-5-1-16,-2-4 2 15,-3-1 1-15,-9-3-2 16,-8 0 0-16,-10 2-1 15,-2 1 0-15,6 0 0 16,6-2 0-16,9 1-1 16,7-2 3-16,4 0-4 15,7-1 3-15,3 0-2 16,5-1 0-16,1-2 1 16,-1 0 0-16,2 0 0 15,-4 1 0-15,-6 1 0 16,-5 1-2-16,-7 0-2 0,-10 2-23 15,-9-2 0-15,-13 0 9 16,-3-3-7-16,0 0 7 16,5 0 16-16,15 0 2 15,10 0 0-15,5 0 0 16,5 0 0-16,8 0 0 16,1 0 0-16,6 0 0 15,2 0 0-15,-1 0 1 16,1 0 0-16,-1 0-1 15,-2 0 3-15,0-6-3 16,-3 0 1-16,0-1 5 16,-1 0 14-16,-3-3-5 0,-3-1-3 15,-7-3-1-15,-2-3 2 16,-4 5-8-16,1 0-4 16,4 0 15-16,1 2-8 15,2 1-5-15,0-1-2 16,2-1 1-16,4-2 3 15,0 1 11-15,2-3 0 16,4 1 7-16,2 2-6 16,4 1-2-16,2 2-1 15,-1 3-8-15,5 0-2 16,-1 1-2-16,2 0-2 16,0 0 2-16,0-2-2 15,0-2 1-15,0 2-1 0,0 1 0 16,-3-1 2-1,0-1-1-15,-1-2-1 0,-2-1 2 16,1-1 4-16,0 1 6 16,0-2 3-16,2 0 0 15,0 2 3-15,2 0-11 16,1 0-5-16,0 1 0 16,0 1-1-16,0 0 1 15,0 1-2-15,0-1 2 16,0 1-1-16,-2 1 0 15,0 2 0-15,1 1 0 16,-2 2-1-16,3 1 1 0,0 1-1 16,0 0-2-1,0 0-9-15,0 0-31 0,0 1-54 16,0 12 48-16,0 1-53 16,3-9-76-16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24:42.529"/>
    </inkml:context>
    <inkml:brush xml:id="br0">
      <inkml:brushProperty name="width" value="0.05292" units="cm"/>
      <inkml:brushProperty name="height" value="0.05292" units="cm"/>
      <inkml:brushProperty name="color" value="#FF0000"/>
    </inkml:brush>
  </inkml:definitions>
  <inkml:trace contextRef="#ctx0" brushRef="#br0">4213 12485 285 0,'0'0'58'16,"0"0"-16"-16,0 0-24 16,0 0 1-16,0 0-9 15,0 0 10-15,0 0 10 16,0 0-12-16,3-42 9 16,-6 40-1-16,1 0 9 15,1-1-14-15,-2 0 11 16,1-1-11-16,2 1-6 15,0-1 7-15,-3-1 5 16,0 2 1-16,3-3 1 16,-3 1-6-16,3 2 0 0,-2-2-4 15,1 1 2-15,-3 1 2 16,1-2-5-16,0 2 0 16,1-1-10-16,1 1-1 15,1 2 2-15,-2 1-3 16,2 0-5-16,-1 0 0 15,1 0-1-15,-2 0 0 16,2 0 0-16,0 0 0 16,0 0-1-16,0 0 1 15,0 0-1-15,0 0-1 16,0 0 0-16,0 0-1 16,0 0 1-16,0 0 1 0,0 0-6 15,0 0 2 1,0 4 5-16,11 5-1 15,2 3-1-15,1 0 0 0,3 4 2 16,0 2 0-16,5 3 0 16,2 2-1-16,0 2 1 15,0-1 0-15,-2-1 0 16,-1-6 0-16,-6 0 0 16,-2-9-1-16,-5-4 0 15,-2-2 1-15,-3-2 0 16,9 0 1-16,3-24 0 15,10-14 5-15,17-18-4 16,10-14-1-16,6-2 0 16,3 1 0-16,-4 5-1 0,-5 8 0 15,-4 7 1-15,-9 5-1 16,1 8 3 0,-12 8-3-16,-8 10 1 0,-8 8-2 15,-5 7 2-15,-5 5-2 16,-1 0 1-16,-1 0-7 15,0 0-4-15,0 0-6 16,0 0 4-16,0 7 6 16,0 3-3-16,0 4-15 15,0 8-42-15,-4-3-87 16,-4-6-138-16</inkml:trace>
  <inkml:trace contextRef="#ctx0" brushRef="#br0" timeOffset="178.55">4976 12157 223 0,'0'0'381'16,"0"0"-298"-16,0 0-23 16,0 0-15-16,0 0-40 15,0 0-5-15,2 15-161 16,0 0 3-16,-2-4-154 15</inkml:trace>
  <inkml:trace contextRef="#ctx0" brushRef="#br0" timeOffset="5413.06">4257 12408 128 0,'0'0'34'15,"0"0"36"-15,0 0-48 16,0 0 24-16,0 0-2 16,0 0-4-16,0 0 26 15,0-28-28-15,0 28-2 16,-1 0-9-16,1 0-16 16,0 0-3-16,0 0-2 0,0 0 0 15,-2 0 5 1,2 0 4-16,-4-2 6 0,4 0 7 15,-3 1-8-15,-2-2 5 16,0 2 5-16,3-4-4 16,-3 3-1-16,2-3-3 15,-1 1 2-15,0 2-3 16,-1-3-7-16,2 3 4 16,-1-3-3-16,2 1 0 15,-1 0 0-15,0 0 1 16,3 0-1-16,-3 1-2 15,3 1-5-15,-2 2-3 16,1 0 0-16,1 0-3 0,0 0-2 16,0 0-6-1,0 0-2-15,3 7-10 0,12 13 15 16,6 5 1-16,1 5 1 16,1 1 0-16,2-2-1 15,-1 0 1-15,0-5 0 16,-1-3-1-16,-3-6-3 15,-1-2 3-15,-2-4-2 16,1-8 2-16,1-1 2 16,5-8 0-16,13-26 3 15,8-18-2-15,18-20 0 16,4-9-1-16,0-5 2 0,0 3 0 16,-6 3-1-1,-3 3-1-15,-4 6 5 0,-8 10-3 16,-11 17 5-16,-12 13-2 15,-12 11-1-15,-5 9 3 16,-3 6-3-16,-3 2-2 16,0 3-2-16,0 0-4 15,0 0-9-15,0 16-13 16,-13 5 12-16,3 9 1 16,-3 3-33-16,3 6-61 15,2-3-45-15,5-11-73 16</inkml:trace>
  <inkml:trace contextRef="#ctx0" brushRef="#br0" timeOffset="5592.24">5064 12039 666 0,'0'0'35'0,"0"0"35"16,0 0-33-16,0 0-19 15,0 0-18-15,0 0-31 16,-18 62-42-16,10-20-46 16,-8-3-140-16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08:25.173"/>
    </inkml:context>
    <inkml:brush xml:id="br0">
      <inkml:brushProperty name="width" value="0.05292" units="cm"/>
      <inkml:brushProperty name="height" value="0.05292" units="cm"/>
      <inkml:brushProperty name="color" value="#FF0000"/>
    </inkml:brush>
  </inkml:definitions>
  <inkml:trace contextRef="#ctx0" brushRef="#br0">2980 8400 139 0,'0'0'66'16,"0"0"-26"-16,0 0 8 15,0 0-8-15,0 0 15 16,0 0 18-16,0 0-29 16,0 0-8-16,-39-64-31 15,39 56 0-15,-1-2 17 16,1 2 1-16,-1-1-10 15,-1 2 10-15,1-1-4 16,-1 4 3-16,0-1-5 16,0 2 16-16,2 1 1 15,0 0-13-15,0 1-7 16,0-1-14-16,0 1-1 16,0 1-13-16,16 0 6 15,13 0 8-15,8 0 10 0,9 0-10 16,5 8 0-16,2 1 0 15,3 2-4-15,-1 1-14 16,-3-4-6-16,2-2 6 16,-8-5 3-16,-3-1 8 15,-10 0-29-15,-16 0-21 16,-14 7-45-16,-3 0-180 16</inkml:trace>
  <inkml:trace contextRef="#ctx0" brushRef="#br0" timeOffset="1232.89">8325 8338 229 0,'0'0'88'16,"0"0"-10"-16,0 0-5 15,0 0-39-15,0 0-25 16,0 0-6-16,71-30 18 16,-36 25 12-16,8 1 2 0,6 2-15 15,11 2-12-15,14 0-3 16,16 0-4-16,18-1 0 15,22-9 2-15,20-6 0 16,11-5-3-16,-3-2 5 16,-6 0 6-16,-16-1 1 15,-21 2 10-15,-20 0-1 16,-14 1 8-16,-14 4-5 16,-14 4-6-16,-14 4-13 15,-15 2-3-15,-13 4-2 16,-8 2 0-16,-3 0-1 15,0 1 1-15,0 0-1 16,-20 0 1-16,-7 0 1 16,-4 11-1-16,-1 3-15 0,1 2-45 15,2 6-29-15,5-7-63 16,-3-7-289-16</inkml:trace>
  <inkml:trace contextRef="#ctx0" brushRef="#br0" timeOffset="2530.06">3926 8417 107 0,'0'0'67'0,"0"0"4"16,0 0-1-16,0 0-20 15,90 0-12-15,-55 0 2 16,4 0-3-16,10-9 1 0,14-2-2 16,19-3-5-16,12-1-2 15,12-1-2 1,1 3-20-16,-1 6-4 0,-3 5 2 16,-3 2-4-16,3 0-2 15,1 0-2-15,-2 0 1 16,-5 0-7-16,-6 0-8 15,-14 0 0-15,-14 0 2 16,-11-8 15-16,-19 0 0 16,-13 1 6-16,-10 0 17 15,-7 1 21-15,-3 1-2 16,0 1-25-16,0-2-6 16,-2 4-11-16,-9 2-5 0,-6 0-14 15,-6 12-45 1,0 5-58-16,5-5-122 0</inkml:trace>
  <inkml:trace contextRef="#ctx0" brushRef="#br0" timeOffset="2701.7">5650 8355 478 0,'0'0'75'15,"0"0"-12"-15,0 0-48 16,0 0-15-16,0 0-89 16,0 0-27-16,-38 43-144 0</inkml:trace>
  <inkml:trace contextRef="#ctx0" brushRef="#br0" timeOffset="20612.74">23515 9414 309 0,'0'0'94'0,"0"0"-34"16,0 0-28-16,0 0-6 0,0 0-8 15,0 0 10-15,0 0 0 16,0 0 18-16,7-37-3 16,-7 28 9-16,0 4-23 15,0 0 4-15,0 3-13 16,0-1-11-16,0 3-5 15,0 0-2-15,0 0-2 16,0 0 0-16,2 0-3 16,10-3 1-16,6-1 0 15,12-3 2-15,7-2 2 16,-3 1-1-16,-6 0-1 16,-5 4 1-16,-7 1 0 15,-2 3-2-15,-2 0-1 0,-3 9-2 16,-3 11-1-16,-6 5-2 15,0 6-5-15,0 5 4 16,-21 0-4-16,-8 1 0 16,-6-6 2-16,-1-2 5 15,2-7 0-15,1-5 5 16,6-5 0-16,5-3 0 16,8-6 0-16,7 2 1 15,4-5-1-15,3 0-5 16,10 0-5-16,20-2 9 15,19-11-10-15,5-6-3 16,1 0 8-16,-2-3 3 0,-2 1 3 16,-9 0 1-16,-5 1-1 15,-7 3 3-15,-9 4 0 16,-9 6-2-16,-5 2 0 16,-7 3 0-16,1 2-1 15,-1 0-2-15,0 0-10 16,0 0-4-16,0 12 10 15,0 4 6-15,0 4 0 16,0 2 0-16,0 0 0 16,13-1 0-16,8-6 0 15,0-6 0-15,4-7 0 16,2-2 4-16,-2-6 3 16,1-16-4-16,-5-5 5 0,-7-2 12 15,-7-2-5 1,-7 1 9-16,-5 2-21 0,-23 0 0 15,-4 7-2-15,7 6 0 16,8 6 0-16,10 9-1 16,7 0-7-16,0 8-74 15,0 12 45-15,10 5-78 16,0-3-92-16</inkml:trace>
  <inkml:trace contextRef="#ctx0" brushRef="#br0" timeOffset="20904.6">24328 9258 12 0,'0'0'449'16,"0"0"-382"-16,0 0-67 16,0 0 3-16,0 0 1 15,-28 98-1-15,26-69 0 16,2 2 0-16,0 1 0 16,0-1 1-16,3 1-1 15,15-3-3-15,3-5-65 0,9-10-64 16,5-14-43-16</inkml:trace>
  <inkml:trace contextRef="#ctx0" brushRef="#br0" timeOffset="21244.6">24585 9373 417 0,'0'0'203'0,"0"0"-85"16,0 0-85-16,0 0-33 15,0 0-8-15,0 0 8 16,-5 88 0-16,1-46 2 15,4-5-2-15,0-4-2 16,0-6-8-16,10-9-27 0,3-9-9 16,0-5 26-16,2-4-2 15,1-2 17-15,0-15-32 16,-2-5 32-16,-4 3 5 16,-4-1 9-16,-2 4 11 15,-2 7 2-15,-1 3 13 16,0 6-30-16,6 0-5 15,3 0-9-15,2 12 9 16,7 5 0-16,0 1 0 16,-3 0 0-16,-9-2 0 15,-5 0-15-15,-2-2-46 16,0-4-37-16,-9-7-90 16</inkml:trace>
  <inkml:trace contextRef="#ctx0" brushRef="#br0" timeOffset="21462.99">24082 9361 379 0,'0'0'119'16,"0"0"-82"-16,0 0-23 15,107 0-3-15,-72 2 2 0,5 4-6 16,-1 6-7-16,1-3-4 16,0 0-78-16,-9-9-190 15</inkml:trace>
  <inkml:trace contextRef="#ctx0" brushRef="#br0" timeOffset="24407.88">23685 10539 271 0,'0'0'63'0,"0"0"-15"0,0 0-8 16,0 0-2-16,0 0-2 16,0 0 30-16,0 0-22 15,23-44 0-15,-12 38 15 16,-2-3-35-16,3 3 6 15,0 2-18-15,2 3-12 16,5 1 0-16,3 0 0 16,0 0-2-16,2 14 1 15,-3 6 0-15,-1 2-3 16,-10 4-1-16,-7 3-9 16,-3 0-1-16,0-3 13 0,-20-1 2 15,-3-3 0-15,-4-3 2 16,0-2 2-16,2-5-2 15,6-1-2-15,6-5 1 16,8-1-1-16,5-1 0 16,0-3 0-16,0-1-1 15,0 0-5-15,18 0 6 16,13 0 3-16,9-11 0 16,2-5-1-16,3 1-2 15,-7 1-19-15,-2-3-33 16,-6-2-57-16,-9-3-99 15</inkml:trace>
  <inkml:trace contextRef="#ctx0" brushRef="#br0" timeOffset="24726.12">23967 10487 200 0,'0'0'28'0,"0"0"-27"16,0 0 31-16,0 0 14 15,55 91-15-15,-35-67 15 16,-1 2-1-16,0-3-9 16,-1-3-9-16,-1-4-3 15,-5-2 4-15,-6-2-7 16,-6-1-12-16,0 0-8 16,0 1 5-16,-6-2-2 15,-8-3-3-15,-5 2 5 0,5-4 1 16,-2-1-4-16,2-1-1 15,0-3 3-15,2 0-1 16,-3 0-4-16,3 0 0 16,-1 0 0-16,2 0-43 15,4 0-143-15</inkml:trace>
  <inkml:trace contextRef="#ctx0" brushRef="#br0" timeOffset="24940.97">24091 10422 501 0,'0'0'156'0,"0"0"-67"16,0 0-71-16,0 0-18 16,0 0 1-16,88-48-1 15,-58 48 0-15,-4 0-1 16,-2 6-1-16,-8 7-23 15,-6 0-46-15,-6 4-47 16,-4-1-71-16,-6-3-88 16</inkml:trace>
  <inkml:trace contextRef="#ctx0" brushRef="#br0" timeOffset="25525.75">24205 10558 229 0,'0'0'102'0,"0"0"-7"16,0 0 4-16,0 0-11 16,0 0-64-16,0 0-24 15,19 32 1-15,-15-11 0 16,-4 7 6-16,0 2-3 16,0 2-3-16,0 2 5 15,0-7-6-15,-4-1-7 16,4-9-39-16,0-9-14 15,0-8-19-15,13 0 74 0,8-20 5 16,4-11 0-16,2-4 1 16,-5-2 34-16,-2 4 34 15,-5 4 8-15,-7 10-22 16,0 9 0-16,-5 7-28 16,-3 3-27-16,0 1-10 15,0 17-3-15,-4 10 10 16,-13 5 3-16,-3 4 1 15,1 1 0-15,2-3 1 16,2-5-1-16,4-10 1 16,5-3-2-16,3-10 0 15,3-6-13-15,0-1 7 16,0-5 6-16,17-15 0 16,2-4-2-16,0 0 2 15,-5 7 2-15,-4 6 5 0,-5 5-5 16,-2 4 1-16,-2 2-3 15,2 0-11-15,2 0-12 16,0 12 23-16,5 3-1 16,-3 0 1-16,-2 3 0 15,-1-1 0-15,-1-2 0 16,3-4-1-16,-2-2-32 16,4-6-22-16,4-3-20 15,6 0-25-15,-1-14-166 16</inkml:trace>
  <inkml:trace contextRef="#ctx0" brushRef="#br0" timeOffset="25723.98">24097 10701 326 0,'0'0'33'0,"0"0"18"15,0 0-6-15,85 20-22 16,-60-15-12-16,-1-5-9 16,3 0 5-16,-3 0-7 15,-3 0-31-15,-9-5-200 16</inkml:trace>
  <inkml:trace contextRef="#ctx0" brushRef="#br0" timeOffset="26702.93">23868 11104 288 0,'0'0'95'16,"0"0"-36"-16,0 0-54 15,0 0-5-15,0 0 0 16,0 0 38-16,68 0 9 16,-20 0-7-16,5 0 4 15,2 0-30-15,-3 0-7 16,-7-3-7-16,-2 0 1 15,-7-2-1-15,-4-1-8 0,-6-3-37 16,-7 1-2-16,-5-5-99 16,-8-5-57-16</inkml:trace>
  <inkml:trace contextRef="#ctx0" brushRef="#br0" timeOffset="27588.18">23777 9947 179 0,'0'0'96'0,"0"0"-73"15,0 0-19-15,104 0 33 16,-40 0 20-16,13 0-17 16,10-3-7-16,9-2-4 15,11-2 0-15,4 5-2 16,4-3-19-16,-10 2-1 15,-14 3-7-15,-21-3-4 16,-24 3-16-16,-24 0-26 16,-22 0-57-16,-25-2-196 15</inkml:trace>
  <inkml:trace contextRef="#ctx0" brushRef="#br0" timeOffset="28388.75">24345 9324 85 0,'0'0'49'0,"0"0"27"16,0 0 27 0,0 0-15-16,0 0-8 0,0 0-17 15,0 0 8-15,16-60-31 16,-16 59-16-16,0-1-9 16,0 2-9-16,-5 0-6 15,-6 13-10-15,-5 12 10 16,-3 10-2-16,-6 8 2 15,1 6 0-15,-2 1 1 16,1-1 2-16,4-9-3 16,9-8-2-16,5-10 1 15,7-7 0-15,0-5-2 16,0-3-1-16,0-1-24 16,12-4-62-16,7-2-13 0,1-8-222 15</inkml:trace>
  <inkml:trace contextRef="#ctx0" brushRef="#br0" timeOffset="28524.32">24245 9626 469 0,'0'0'91'0,"0"0"-7"16,0 0-84-16,0 0-5 15,0 0-98-15,0 0 6 16,14 27-145-16</inkml:trace>
  <inkml:trace contextRef="#ctx0" brushRef="#br0" timeOffset="29245.69">24131 9460 89 0,'0'0'99'15,"0"0"-23"-15,0 0-1 0,0 0 2 16,0 0-38-16,0 0-7 15,-16-49-17-15,1 47-12 16,-3 2-1-16,-3 0-4 16,-4 0 2-16,-2 2-5 15,1 6-7-15,2 1-27 16,7 6-6-16,6-3-71 16,2-6-172-16</inkml:trace>
  <inkml:trace contextRef="#ctx0" brushRef="#br0" timeOffset="30435.69">24549 9388 78 0,'0'0'45'15,"0"0"5"-15,0 0-31 16,0 0 17-16,0 0 2 16,0 0 5-16,-3-45 4 15,3 41 39-15,-2 4-28 16,2 0-24-16,0 0-34 16,0 2-31-16,-1 15 7 15,-4 7 24-15,-1 5 0 16,0 0 1-16,1 3-1 0,0-1 0 15,0-2 1 1,2 0 3-16,1-2-2 16,2 0 4-16,0 1-4 0,0-3 1 15,4 0-2-15,5-6 1 16,3-5-2-16,-3-4 1 16,-3-3-1-16,0-4 5 15,-2-3 0-15,-2 0 19 16,0 0 61-16,-2 0-36 15,2 0-18-15,-2-6-18 16,0-2-4-16,0 0-9 16,0-2 0-16,0-2-6 15,3-1-1-15,3-3-18 16,3-1-5-16,7 1 0 0,1 2 8 16,7 3 6-16,1 3-4 15,2 2-5-15,-6 2 8 16,-2 2 12-16,-6 2 5 15,-5 0 0-15,-2 0 0 16,-3 0 1-16,-1 2 2 16,-2 6 4-16,0 2 9 15,0 1 6-15,0 3-14 16,-2 2 1-16,-5-2-2 16,0-2-4-16,0 0 0 15,3-2-1-15,2-3-1 16,2 0 0-16,0 1-1 15,0-3-28-15,0-3-47 0,15-2-61 16,5 0-121 0</inkml:trace>
  <inkml:trace contextRef="#ctx0" brushRef="#br0" timeOffset="30589.67">24868 9644 382 0,'0'0'100'0,"0"0"-13"15,0 0 7-15,0 0-64 16,0 0-30-16,0 0-99 16,-2 5 45-16,-8 11-16 15,-2-5-182-15</inkml:trace>
  <inkml:trace contextRef="#ctx0" brushRef="#br0" timeOffset="31951.14">24615 9414 187 0,'0'0'41'15,"0"0"19"-15,0 0-35 16,0 0 43-16,0 0-25 16,0 0 39-16,-7-20-44 15,7 18-6-15,0-1-14 16,0 2-4-16,0 1-6 15,0 0-8-15,0 0-61 16,0 6 31-16,0 14 30 0,0 2 0 16,0 4-1-16,-4 7 1 15,-8 1 1-15,-4 4 0 16,5-1-1-16,1-5 0 16,4-3 1-16,6-9-1 15,0-3 1-15,0-4-1 16,0-2-2-16,3-8-4 15,5-3-25-15,0 0 31 16,4 0 23-16,3-6-1 16,-2-7-8-16,-2-1 7 15,-1 3-7-15,-4 0-12 16,0 2-2-16,2 0-15 16,2 1-41-16,1-1-32 0,2 2 25 15,-1-1-51-15,0 3 106 16,-3 1 8-16,-3 4 35 15,-2 0 51-15,2 0-69 16,0 3-17-16,3 10 0 16,-4 2 4-16,-2 0 11 15,-3 1-4-15,0 0 7 16,0-2-13-16,0 0 12 16,0-3-14-16,-2 0 1 15,1-1-1-15,1 0-2 16,0-4-1-16,0 2-7 15,5-5-55-15,12-3 58 16,2 0-26-16,1 0-73 0,-7-11-57 16</inkml:trace>
  <inkml:trace contextRef="#ctx0" brushRef="#br0" timeOffset="32110.86">24704 9731 455 0,'0'0'45'0,"0"0"-45"16,0 0-227-16,0 0-33 16</inkml:trace>
  <inkml:trace contextRef="#ctx0" brushRef="#br0" timeOffset="49103.97">11010 11330 93 0,'0'0'57'0,"0"0"37"16,0 0-32-16,0 0-10 16,0 0-32-16,0 0 8 15,0 0 20-15,0 0-21 16,-16-51-17-16,13 47 7 16,1 1 19-16,2 0-29 15,0 0-4-15,-2 2-1 16,2 1 2-16,0 0-3 15,0-2 0-15,0 2-1 16,0 0 1-16,0 0-1 16,0 0 6-16,0 0 7 15,0 0-1-15,0 0-3 16,0 0-9-16,9-1 1 0,8 1 2 16,6 0-1-16,4 0-2 15,6 0 1-15,3 0-1 16,1-2 1-16,5-1-1 15,-2 1 2-15,4-3-2 16,5 1 0-16,10 1 1 16,7-2 0-16,4-1-2 15,-1 3 1-15,-2 0-1 16,-4-2 2-16,-2 1-1 16,-2-2 0-16,4 2 0 15,1 1 0-15,2 1 1 16,1 1-1-16,-3 0 1 15,0 1 1-15,-2 0-2 0,-1 0 4 16,-1 0 2 0,-4 0-4-16,-4 4 0 0,0 2 0 15,-3 1-2-15,-4-3 1 16,-3 4-1-16,-5-7 1 16,-2 2-1-16,-3-1 0 15,-1-2 2-15,0 1 5 16,-2-1 1-16,2 0-5 15,3 0 0-15,0 0-3 16,-3 0 0-16,-5-3 1 16,-7 2 1-16,-9-1-1 15,-5 1 0-15,-2-2 4 16,-3 3 15-16,0-3 20 0,0 2-7 16,0 1-14-16,0-1-12 15,0-1-7-15,0 2 0 16,0 0-3-16,0 0 3 15,0 0 0-15,0 0 3 16,0 0 1-16,0 0 6 16,0 0-9-16,0 0-1 15,-5 7-99-15,-13 6-19 16,-4-3-77-16</inkml:trace>
  <inkml:trace contextRef="#ctx0" brushRef="#br0" timeOffset="49254.63">13020 11311 448 0,'0'0'43'16,"0"0"-34"-16,0 0-9 16,0 0-202-16,0 0-55 15</inkml:trace>
  <inkml:trace contextRef="#ctx0" brushRef="#br0" timeOffset="56776.94">19222 3012 254 0,'0'0'128'0,"0"0"-67"16,0 0-2-16,0 0-45 15,0 0 11-15,0 0 2 16,0 0-26-16,5-37 5 16,-5 35 5-16,0 1-2 0,0-4 9 15,0 3 8 1,0-1-20-16,0 0 19 0,0-1 2 16,0-1-18-16,0 3 6 15,0-2-4-15,0-2 4 16,0-1-6-16,0-3 0 15,3-2 4-15,0-2-7 16,-1 0-1-16,2 1 20 16,-3-2-4-16,-1 1-5 15,2 5-2-15,-2 1 3 16,0 5-7-16,0 2-5 16,0 1-4-16,0 0-1 15,0 0-7-15,0 15-2 16,0 8 8-16,1 9 0 15,1 4 0-15,-2 4-1 0,0 5 2 16,0-2-2-16,-6-4 1 16,0-5-8-16,0-5-1 15,1-7-1-15,1-2 4 16,-2-2-9-16,1-1-12 16,1-2-21-16,2-3-50 15,2-7-53-15,0-5-137 16</inkml:trace>
  <inkml:trace contextRef="#ctx0" brushRef="#br0" timeOffset="57610.3">19506 2875 249 0,'0'0'43'0,"0"0"-3"15,0 0-34-15,0 0 16 16,110-45 19-16,-80 35 10 0,-2-1 3 16,-5 1-5-16,-3 4 0 15,-2 1-11-15,-4 5-24 16,2 0-14-16,-2 8-5 15,-2 16 2-15,-5 8-3 16,-7 7 0-16,0 4-3 16,-13 1 7-16,-15 1 2 15,-2-1 2-15,0-7 0 16,6-7 0-16,4-10-2 16,7-5 0-16,4-6-2 15,3-5-2-15,3-3 4 16,0-1 16-16,0 0 24 15,1 0-3-15,1 0 7 0,1 0-25 16,0 0-2-16,0-4-7 16,0-4-10-16,18-1 0 15,7-2-5-15,5 1 4 16,3 1 0-16,1 1-9 16,-2 2 0-16,-1 1-6 15,-3 2-8-15,-4-1-7 16,-5-1 13-16,-8 2-3 15,-3 1 10-15,-6 2-6 16,-2 0 2-16,0 0-50 16,0 0 0-16,0 0-16 15,0 0 29-15,-5 0-21 0,0 0-55 16,0 4 48 0</inkml:trace>
  <inkml:trace contextRef="#ctx0" brushRef="#br0" timeOffset="59707.11">19545 2888 192 0,'0'0'53'0,"0"0"-29"16,0 0-4-16,0 0 17 16,0 0 2-16,0 0-30 0,-2-25 9 15,7 18-9 1,4 1 7-16,-1-2-13 0,1 5-1 16,2-1 5-16,-1 1-7 15,1 1 0-15,2 2-2 16,-1 0 1-16,1 0-2 15,0 0 3-15,3 0-2 16,-3 0-2-16,1 0 3 16,0 0 1-16,-3 0 4 15,-1 0-4-15,-5 0 3 16,-1 0 9-16,-1 0-2 16,-1 0 6-16,1 0-4 0,0 0-12 15,-1 0-5-15,2 0 4 16,0 8 1-16,1-2 1 15,-2 3 1-15,1 0 0 16,2-1-2-16,-2 0 1 16,4 2-1-16,-5-4 1 15,0 0 0-15,-3-1-1 16,1-3-6-16,-1 2 5 16,0 2 1-16,0 1 1 15,0 3 0-15,-11 2 2 16,-4 2-1-16,-4 1 1 15,5-2 0-15,-2 2-1 16,5-3-2-16,3 1 0 16,-3-1 2-16,5 0-2 15,0 0 0-15,0 0 1 0,1-4-1 16,-2 1 0 0,4-4 0-16,-2 1 0 0,1 0 2 15,-2-3-1-15,1 0 19 16,1-2-5-16,3 0-4 15,1-1 2-15,0 0-3 16,0 0-5-16,0 0-3 16,0 0-1-16,0 0-1 15,0 2 0-15,0-2-1 16,0 1 1-16,0-1 2 16,0 2-1-16,0-2 0 15,0 0 4-15,0 0 0 0,0 0 24 16,0 0-19-1,0 0-10-15,0 0-1 0,0 0-1 16,0 0 2-16,4 0 9 16,6 0 3-16,4 0-3 15,8 0-1-15,3 0-6 16,4-3-2-16,5-1 0 16,1-2 0-16,-3 6 0 15,-3-1 0-15,-7-1 0 16,-9 1 2-16,-4-1-1 15,-3 2 3-15,-4-1 7 16,-2-1 17-16,0 2 8 16,0 0 3-16,0 0-4 15,0-1-8-15,0 1-4 16,0-4-6-16,3 4-15 0,0-5-2 16,3 3 0-16,-2 0 1 15,2-1-1-15,-1 0-2 16,1 1 2-16,0-1-2 15,-2 1 0-15,2 1 0 16,-1-1 2-16,-1 1-1 16,0 1 1-16,-2 0 0 15,-2 0-1-15,0 0 0 16,0 0 0-16,0 0-3 16,0 0 3-16,0 0 0 15,0 0-1-15,0 0 2 16,0-1 2-16,0 1 4 15,0 0-2-15,0 0-4 0,0 2-86 16,-15 11-139-16,-1-3-37 16</inkml:trace>
  <inkml:trace contextRef="#ctx0" brushRef="#br0" timeOffset="59851.8">19952 3125 358 0,'0'0'0'0</inkml:trace>
  <inkml:trace contextRef="#ctx0" brushRef="#br0" timeOffset="74759.11">21391 2654 72 0,'0'0'51'0,"0"0"0"15,0 0 11-15,0 0-12 0,0 0-21 16,0 0-20-1,0 0-2-15,0 0 2 0,0-8 13 16,0 8 19-16,0 0 12 16,0 0-10-16,0 0-18 15,0 0-10-15,0 0-12 16,-1 0 0-16,1 0-3 16,-2 0-3-16,-2 0 2 15,-4 0 0-15,-2 0 1 16,-2 5 0-16,1 4 0 15,-2 5 0-15,2 0 0 16,0 3-1-16,2-1 1 16,1 1 1-16,0 4-1 15,0 0 2-15,2-1 0 16,0 5 0-16,0 0-1 0,-3 2-1 16,-2 1 1-16,-1 1-1 15,-1 0 1-15,3 0-1 16,4-1 2-16,4-1-2 15,2-5 1-15,0-2-1 16,5-3 0-16,7-6-1 16,4-3-3-16,5-3 4 15,3-3 7-15,4-2-1 16,0 0-4-16,-4 0 1 16,-2 0-1-16,-5-9 4 15,1-1 22-15,-3-3 26 16,-2 0-44-16,-7 0 19 0,-3 2 8 15,-3-2-7-15,0 0-16 16,-3-1-4-16,-21-3-2 16,-7 3-8-16,-6 3 1 15,-6 5-2-15,1 6 0 16,1 0-14-16,4 12-80 16,9 7-46-16,10-2-64 15</inkml:trace>
  <inkml:trace contextRef="#ctx0" brushRef="#br0" timeOffset="75472.72">21652 2816 201 0,'0'0'9'16,"0"0"-9"-16,0 0-19 16,0 0 19-16,0 0 9 15,0 0 26-15,5 31 10 16,-5-19 6-16,0 2-3 16,0 1-5-16,0-3-11 0,0 5-10 15,0 0-6 1,0-1-2-16,0 4-11 0,0-2 1 15,-5 0-3-15,0-1 3 16,0-2-4-16,2-1 0 16,-2-3-12-16,4 0-38 15,-2-1-56-15,3-7-91 16</inkml:trace>
  <inkml:trace contextRef="#ctx0" brushRef="#br0" timeOffset="75697.83">21506 2998 243 0,'0'0'52'16,"0"0"-52"-16,0 0 0 16,0 0 5-16,0 0 66 15,0 0 51-15,85 2-52 16,-45-2-29-16,-1 0-29 15,3-6-10-15,-3 0-2 16,-2 1-14-16,-4-5-69 16,-9-5-130-16</inkml:trace>
  <inkml:trace contextRef="#ctx0" brushRef="#br0" timeOffset="76307.7">21929 2813 383 0,'0'0'69'15,"0"0"-10"-15,0 0-45 16,112-41 3-16,-76 38 3 15,-6 1-1-15,-2 2-6 16,-8 0 10-16,-4 4-22 16,-7 14-1-16,-4 6-4 15,-5 2 3-15,0 5 1 16,-18 1 4-16,-6 0 0 16,-6-3-4-16,-1-3 6 0,-1-1-2 15,4-6-4 1,6-4 1-16,5-6 2 0,5-2-2 15,7-4-1-15,4-1 3 16,1-2 1-16,0 0 3 16,11 0-4-16,24 0 14 15,10-2-12-15,10-9 0 16,4 3-3-16,-3 0 2 16,-3 2-2-16,-4 0-4 15,-3 1 1-15,-10 5-33 16,-8 0-18-16,-8 0-41 15,-13 0-51-15,-7 0-121 16</inkml:trace>
  <inkml:trace contextRef="#ctx0" brushRef="#br0" timeOffset="76807.81">21227 3260 281 0,'0'0'33'0,"0"0"-33"16,0 0 0-16,0 0 1 15,0 0 11-15,0 0 33 16,42 14 31-16,3-14 5 15,20 0-38-15,17-8 5 16,12-3-9-16,8 2-12 16,1 4-17-16,-2 1 2 0,-6 1-10 15,-5 0-1 1,-15 2 0-16,-14 0 3 0,-12 1-4 16,-16-2 1-1,-13 2-1-15,-12 0 1 0,-8-1 4 16,0 1 17-16,-15 0-22 15,-21 0-48-15,-10 3-70 16,-2 5-80-16</inkml:trace>
  <inkml:trace contextRef="#ctx0" brushRef="#br0" timeOffset="77842.82">21946 3471 31 0,'0'0'283'0,"0"0"-202"15,0 0-28-15,0 0 5 16,0 0-10-16,0 0-17 16,54-29 6-16,-53 24 28 15,-1-2-40-15,0 2-3 16,-18-1-22-16,-16 3-4 0,-14 3 0 16,-5 0 0-16,3 9-16 15,13 5 14-15,16 3 6 16,11 0-6-16,8 5-2 15,2 3 0-15,0 0 3 16,7 3-4-16,10 0 9 16,4-1-2-16,0-3 0 15,3-2 2-15,-2 0 3 16,-4-2-2-16,-8 1-1 16,-7-3 0-16,-3 1-3 15,-3-5-18-15,-16-5 16 16,-6-1 10-16,-1-3-3 0,-2-4 2 15,1-1 3-15,5 0 10 16,2-1 23-16,7-9-2 16,2 1-9-16,7-5 9 15,4-1-7-15,0-6-11 16,22-7-20-16,16-6-6 16,12-3 6-16,7-1-3 15,-2 2 1-15,-7 5 2 16,-9 4 2-16,-11 6-1 15,-12 7-1-15,-6 6 0 16,-5 5 0-16,-3 3-40 16,-2 0-25-16,0 0-59 15,-7 4-98-15,-6 1 6 0</inkml:trace>
  <inkml:trace contextRef="#ctx0" brushRef="#br0" timeOffset="78438.69">21555 3312 383 0,'0'0'0'15,"-55"72"9"-15,22-17 8 16,0-1 6-16,8 1-16 15,9-5-1-15,7-5 1 16,9 0 2-16,4-3 2 16,20 2 3-16,12-8-7 15,10-5-2-15,9-6-5 16,11-8 0-16,2-8-18 0,6-5-12 16,1-4 21-16,-4-1 9 15,-8-19 29-15,-4-3 25 16,-10-7-3-16,-6-7 44 15,-5-5-2-15,-7-2-51 16,-10-7 15-16,-12-2-13 16,-9-8-24-16,-1-3 0 15,-29 0-10-15,-18 6-7 16,-13 6-2-16,-19 11-2 16,-4 12 1-16,6 12-14 15,14 13-12-15,18 4 4 16,17 9-38-16,14 19-54 0,11 10 13 15,4 3-19-15,3-2-45 16,21-10-103-16</inkml:trace>
  <inkml:trace contextRef="#ctx0" brushRef="#br0" timeOffset="78605.62">22006 3456 276 0,'0'0'258'0,"0"0"-196"15,0 0 19-15,0 0 4 16,0 0-9-16,0 0-54 16,-83-23-22-16,64 46-41 15,0 4-79-15,5-10-125 0</inkml:trace>
  <inkml:trace contextRef="#ctx0" brushRef="#br0" timeOffset="83034.09">20081 2673 194 0,'0'0'129'0,"0"0"-31"15,0 0-30-15,0 0-4 16,0 0 0-16,0 0-43 16,0 0 23-16,-12-30-31 15,11 24 3-15,1-1 21 16,-4 1 3-16,1 1-28 15,-2 0-9-15,-2 0 4 16,1 1-7-16,-6 2-1 16,0 1 0-16,-3 0-1 15,0-2 2-15,0-2 0 0,2 0 0 16,0 1 2-16,-3-4 0 16,0 0-2-16,-5-1 0 15,-1-3 0-15,-7 2 1 16,-2 0-1-16,-8 3-1 15,-5 0 0-15,-6 3 1 16,-3 3-1-16,2 1 1 16,2 0 0-16,7 0 0 15,3 0 0-15,6 1 0 16,2 4-2-16,1 1 2 16,0 1 0-16,2-2 2 15,1 2-4-15,0 1 2 16,1 1 0-16,1 4 0 15,-3 6-1-15,0 7-3 0,-5 6 0 16,-4 6 4-16,1 1 0 16,-3 1 0-16,3-3-1 15,3-2 1-15,7-4 0 16,3-5-2-16,7 3 2 16,4-2-2-16,6 3-1 15,6 5 1-15,0 0-1 16,0 4-1-16,14 1 4 15,6 1-1-15,3 0 0 16,3 1-5-16,3 1-17 16,0 1 21-16,3 5-1 0,1-3-8 15,3-4-3 1,6 0 9-16,8-9-5 0,10-3 10 16,4-5-11-16,6-4-5 15,1-9 12-15,0-2-4 16,-6-10 6-16,-5 0 4 15,0-5 8-15,5-17 16 16,7-10 0-16,6-6-5 16,2-8-12-16,-5-3 1 15,-7-4-9-15,-7 5 3 16,-10 3-3-16,-8 6 3 16,-10 2 0-16,-5-1-2 15,-6 1-4-15,-5-6 0 16,-6-4 1-16,-8-4 2 0,-3-3 6 15,-2-3 8-15,-19-1 15 16,-9-2-4-16,-3 6 3 16,-6 6-6-16,-5 5-15 15,-8 13-8-15,-6 8 0 16,-5 14-8-16,-1 8-21 16,3 1-11-16,7 23-2 15,9 13-34-15,9 6-19 16,8 0-57-16,13-12-163 15</inkml:trace>
  <inkml:trace contextRef="#ctx0" brushRef="#br0" timeOffset="83191.45">20044 2785 448 0,'0'0'66'16,"0"0"23"-16,0 0-85 15,0 0-4-15,-92 30-68 16,68-7-39-16,12-9-134 16</inkml:trace>
  <inkml:trace contextRef="#ctx0" brushRef="#br0" timeOffset="102300.19">5330 4088 11 0,'0'0'31'0,"0"0"0"16,0 0-1-16,0 0-16 0,0 0 4 16,0 0 1-16,0 0-19 15,0 0 0-15,0-24 0 16,0 22 0-16,0-1 2 16,0 3 1-16,0-4 12 15,0 4-10-15,0-1-5 16,-5 1-3-16,1 0-53 15,-6 0 31-15,8 1-39 16</inkml:trace>
  <inkml:trace contextRef="#ctx0" brushRef="#br0" timeOffset="103081.52">5330 4088 74 0,'-11'-33'79'0,"10"32"-48"15,-6-1 8-15,7 1-10 16,-2 0-17-16,2 1 3 16,0-2-5-16,0 1 10 15,-3 1-3-15,3-2-13 16,0-1 2-16,-2 3-4 15,1-3 3-15,-1 2-1 16,2 1-2-16,-1-1-1 16,-1 1 1-16,-1-2 1 0,2 1 17 15,-2-1 1-15,3 1-10 16,-2-2 9-16,1 0 11 16,-2-1-14-16,0 0 11 15,2-1 14-15,-2 1-20 16,1-1-4-16,1 1 17 15,-1 1-12-15,-1-1 1 16,0 1-7-16,3-2 21 16,0 2-27-16,0 3 19 15,0-2-13-15,0 2-8 16,0 0 0-16,0 0-2 16,0 0-6-16,0 0-1 15,0 0-1-15,0 0-6 0,0 5-12 16,18 12 13-16,3 10 5 15,6 4-7-15,-2 6 0 16,-3-1-15-16,-2-8-8 16,1 0 25-16,-1-9-8 15,0-5-2-15,1-8 16 16,-2-4 1-16,5-2 1 16,10-16 2-16,14-19 24 15,15-17-10-15,8-10 7 16,1-4-1-16,-6 3 9 15,-4 8-12-15,-2 6-8 16,-2 9-5-16,-4 9-7 0,-8 8 1 16,-10 6-1-1,-9 5-1-15,-11 6 0 0,-8 5-2 16,-5 1-9-16,-3 0-14 16,0 0 17-16,0-1 8 15,0 0 3-15,0 1 9 16,0 0 6-16,0 0-4 15,0 0-8-15,0 0-6 16,-9 0-48-16,-8 9-99 16,-1 7-102-16,-1-3-122 15</inkml:trace>
  <inkml:trace contextRef="#ctx0" brushRef="#br0" timeOffset="103253.1">6154 3784 421 0,'0'0'62'16,"0"0"62"-16,0 0-67 15,0 0 9-15,0 0-57 16,0 0-9-16,-13-17-143 16,13 38 7-16,0-2-98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4-27T03:10:29.449"/>
    </inkml:context>
    <inkml:brush xml:id="br0">
      <inkml:brushProperty name="width" value="0.05292" units="cm"/>
      <inkml:brushProperty name="height" value="0.05292" units="cm"/>
      <inkml:brushProperty name="color" value="#FF0000"/>
    </inkml:brush>
  </inkml:definitions>
  <inkml:trace contextRef="#ctx0" brushRef="#br0">16063 11269 125 0,'0'0'73'0,"0"0"6"0,0 0-13 15,0 0-32-15,0 0 3 16,0 0-16-16,0 0 3 15,0 0 3-15,-42-54-8 16,36 51 4-16,0 1-2 16,2-1-10-16,1 2-6 15,1 1 0-15,0 0 4 16,2 0-7-16,0 0-2 16,0 0-1-16,0 0 1 15,0 0-4-15,0 0 0 16,0 0-1-16,0 0 4 0,4 3 1 15,7 3 0-15,8 0 0 16,2-1 1-16,12-2 2 16,8-3-1-16,5 0-1 15,11 0 1-15,10 0 2 16,12 0-4-16,9-3 1 16,6-1-1-16,0 3 1 15,0-2-2-15,2-1-2 16,-4 1-2-16,-1 2-4 15,-3-2 1-15,-1-2 5 16,-4 0 0-16,-5 0 3 16,-4-2 2-16,-5-1 2 0,-5 3 0 15,-1-2 2 1,-2 4-4-16,-4-2-2 0,-4 1 1 16,-11-1-1-16,-7 3 1 15,-7-2 2-15,-5-1 0 16,-2 2 5-16,-2-2-4 15,4 1 9-15,4 0-9 16,4 1-1-16,4 0 0 16,0 2-3-16,3-1 0 15,-6 0 1-15,-2-1-1 16,-3 0 5-16,-4-1 1 16,-4 1 9-16,-4-1-1 15,-3 1 14-15,-7 0 3 16,-1 3 4-16,-4-2-7 15,0 2-5-15,0 0-7 0,0 0 5 16,0 0 1 0,0 0-4-16,1-1-7 0,-1 1-2 15,2-1-3-15,-2 1-5 16,1 0-2-16,4 0 0 16,1 0-9-16,1 0-28 15,-1 0-44-15,-3 5-73 16,-3-3-84-16</inkml:trace>
  <inkml:trace contextRef="#ctx0" brushRef="#br0" timeOffset="174.14">18362 11136 646 0,'0'0'122'0,"0"0"-29"15,0 0-80-15,0 0-13 16,0 0-150-16,0 0-26 16,-3 4-1-16</inkml:trace>
  <inkml:trace contextRef="#ctx0" brushRef="#br0" timeOffset="3989.96">13242 12500 276 0,'0'0'41'0,"0"0"31"15,0 0 9-15,0 0-46 16,0 0-21-16,0 0 12 15,0 0-6-15,-58-54 12 16,56 51 21-16,2 1-8 16,-1 0-25-16,1 1 4 0,0 1-19 15,0-2-5-15,0 2-5 16,0 0-16-16,5 0-1 16,14 0 22-16,17-2 1 15,5-2 1-15,12-3-1 16,10 0 1-16,7-1 4 15,7 1-2-15,4 1 1 16,2 2-3-16,2 1-2 16,2 3 3-16,-4-2-3 15,4 2 0-15,-5-1 0 16,1-4 0-16,2 1 0 16,-1 0-1-16,4 0 1 15,-4 0 0-15,1 1 0 16,-2 0 0-16,-5 1 0 15,-4 1 0-15,-5 0-2 0,-8 1 2 16,-6-1-5-16,-5-1 3 16,2 2 2-16,-6-3 2 15,4-1-2-15,0-1 1 16,0 2-1-16,3-3 0 16,0 3 0-16,2-2 1 15,2 3 0-15,1 1 0 16,-3-1-1-16,4 1 0 15,-2 0-1-15,-2-2 2 16,1 1-1-16,-2 2 0 16,-5 0 0-16,-3 0 0 15,-2 0 1-15,-7 0-2 0,-3 0 2 16,-2 0-1 0,-3 0 0-16,1 0 0 0,0 0 2 15,0 0-2-15,-4 0 5 16,-3 0 2-16,-5 0 14 15,-7 0 3-15,-5-2 23 16,-3-1 17-16,-2 3-25 16,-1-2-28-16,0 1-7 15,0 1-4-15,0 0 0 16,0 0-8-16,0 0-20 16,0 0-39-16,-4 6-74 15,-8 6 28-15,-2-2-88 16</inkml:trace>
  <inkml:trace contextRef="#ctx0" brushRef="#br0" timeOffset="14025.61">13375 13651 117 0,'0'0'81'16,"0"0"36"-16,0 0-64 16,0 0 1-16,0 0-20 15,0 0-4-15,0 0 5 16,-15-39 4-16,15 34 9 16,0 2-15-16,-1 0-8 15,1 2 2-15,-3-1-20 16,3 2-1-16,0 0-4 0,0 0-2 15,0 0-4-15,0 0-1 16,0 0-13-16,0 0-13 16,16 0 29-16,5 0 2 15,7 2 2-15,4-1-1 16,5 2 1-16,10 2 1 16,5-2-2-16,9 0-1 15,6 0 0-15,7 0 0 16,7 0 0-16,4 2 0 15,-1-3 0-15,-6 1-7 16,-4-2 2-16,-4-1-9 16,0 0 6-16,-3 0 0 15,-4 0 7-15,-5 0 2 0,-3 0-2 16,-4 0 3-16,0 0 0 16,2 0 1-16,-2 0-1 15,0 0 2-15,-1 0-4 16,-5 0 0-16,0 0-2 15,-5 0 2-15,0 0 0 16,3 0 2-16,-1 0-2 16,7 0 0-16,-1 0 2 15,3 0 1-15,1 0-1 16,-2 0-4-16,2 0 4 16,-2 0-4-16,-5 0 5 15,-2 0-3-15,-4 0 0 0,-3 0 1 16,-2-1 4-16,5 0-2 15,1-1 2-15,4 2-4 16,2 0 2-16,-4 0 0 16,-3 0-3-16,-3 0 0 15,-3 0 0-15,-6 0 2 16,-4 0-2-16,-6 0 1 16,-4 0 0-16,0 0 5 15,-3 0 3-15,4 0-6 16,-1 0 1-16,2 0-4 15,-1 0 2-15,-4 0-2 16,-3 0 1-16,-5 0-1 16,1 0 3-16,-3 0 28 0,0 0 33 15,0 0-10 1,0 0-12-16,0 0-24 0,0 0-18 16,0 0 0-16,0 0 0 15,0 0-3-15,0 3-12 16,-10 6-35-16,-6 10-54 15,-4-4-19-15,-2-8-236 16</inkml:trace>
  <inkml:trace contextRef="#ctx0" brushRef="#br0" timeOffset="24478.02">17658 15054 70 0,'0'0'3'16,"0"0"9"-16,0 0-2 15,0 0 13-15,0 0 33 16,0 0-7-16,0 0 28 15,-11-32-14-15,10 27-2 16,1-1 18-16,-2 3-41 16,1-4-10-16,-2 3 24 15,3 1-27-15,0 2-15 16,0 1-8-16,0-2 0 16,0 2 2-16,0-1-2 15,0 1 1-15,0 0-2 0,0 0-1 16,0 0-7-16,12 0 7 15,17 0 0-15,15 0-1 16,17 0 1-16,19 5 0 16,24 4 0-16,25-1-46 15,28 0-3-15,28-1 26 16,14-5-32-16,8 0-8 16,-6-2 20-16,-10 0 16 15,-15 0 22-15,-17-4 5 16,-19-6 41-16,-23 1 33 15,-25-4-4-15,-25 4 0 16,-26 0-18-16,-19 4-16 16,-13 0-11-16,-9 5-3 0,0-1-22 15,0 1-10 1,-10 0-62-16,-16 6-56 0,-7 4-64 16</inkml:trace>
  <inkml:trace contextRef="#ctx0" brushRef="#br0" timeOffset="27241.86">20079 5752 308 0,'0'0'80'16,"0"0"14"-16,0 0-24 16,13-82 2-16,-13 61-31 15,0 4-3-15,-3-2-24 16,-8-1-9-16,-6 1-3 16,-6-3 0-16,-7 1-2 15,-10 1-3-15,-6-2 3 16,-11 0 2-16,-10-3-2 15,-6-1 2-15,-12-1 10 16,-12 1-11-16,-11-1 7 16,-6 7-6-16,-9 4 9 15,-7 10-8-15,0 6-3 0,1 0-1 16,13 6-1-16,23 14 2 16,25-1-3-16,22 3 1 15,20 2-15-15,10 2-18 16,8 2-5-16,7 0 22 15,1 1 9-15,0-2-5 16,4 0-9-16,5-1 17 16,-1 4 2-16,-8 4 4 15,0 5-5-15,-18 6 0 16,-24 3 2-16,-19 5 3 16,-18 2 2-16,-15 6-2 15,-9 2 1-15,-2 5-4 0,7 1 8 16,4-2 0-1,10-1-2-15,10-4-3 0,16-1 0 16,15 1 0-16,11-6-2 16,13-1 2-16,13-6-3 15,6-3-16-15,0 0 7 16,0-3-17-16,0-1-8 16,-2-4 19-16,-24-4 4 15,-16-3 11-15,-23-1 3 16,-24 0 25-16,-23 3 39 15,-19 3-33-15,-12 3 18 16,0 3-42-16,8 5 5 16,19 0-8-16,18 3 0 0,23 2-2 15,16 0-3 1,12 4 1-16,10-2 0 0,10 1-2 16,11 0 2-16,10 3-2 15,6 2 0-15,0 3 2 16,10 3-1-16,12 7 1 15,5 2-1-15,2 3 1 16,-4-4 1-16,-3-5-1 16,-5-2 0-16,-7-2 1 15,-1 5-1-15,-8-1-1 16,-1 1 1-16,0 2 1 16,-6 1 0-16,-1 5 3 0,7-2 0 15,0 1 0 1,26 0-2-16,18 1 1 0,19-3 0 15,21-5-2-15,24-12 7 16,26-12-8-16,31-9-1 16,17-8-3-16,15-6-27 15,8-1 24-15,6-8-10 16,4-3 17-16,11-5 0 16,0-4-6-16,-4 1 1 15,-10 1 5-15,-16 3 6 16,-17-3 1-16,-16 6-7 15,-20-2 2-15,-21 4 12 16,-19 5 0-16,-15 4 7 16,-10 0-4-16,-5 4-6 15,4-1 0-15,3-1-6 0,15 0 8 16,12-1-11 0,2-5-1-16,9 0 3 0,3-5-4 15,1-4 0-15,5-4-2 16,-6-1 2-16,-9-3 0 15,-8 0 1-15,-10 0-2 16,-5 0 5-16,-5-5-4 16,-3-4 4-16,-5-4-8 15,-9-2 4-15,-1-6 0 16,-7-8-1-16,-1-7-1 16,0-9-12-16,-2-11-30 15,-4-13-52-15,-4-15-166 0</inkml:trace>
  <inkml:trace contextRef="#ctx0" brushRef="#br0" timeOffset="28340.92">20016 5663 344 0,'0'0'128'0,"0"0"-46"16,0 0-68-16,0 0-13 16,0 0 0-16,119-75-1 15,-56 55 10-15,8 0-5 16,13 2 18-16,10 4-10 15,18 7-3-15,16 7-7 16,17 0-3-16,14 9-3 16,1 15 3-16,-5 5 0 15,-18 6-2-15,-21 8 0 0,-23 4 2 16,-20 6-6-16,-16 4 3 16,-8 12-6-16,-4 12 2 15,4 8 5-15,-1 3 2 16,1-2 1-16,-5-6-1 15,-3-4-1-15,-7-4-4 16,-8-2 2-16,-4-1 0 16,-1 3 3-16,0 1 0 15,2 1 1-15,3 2-1 16,6-2 0-16,6 3 2 16,2 1-1-16,5 5-2 15,1 0 1-15,-1 1 0 0,-2-2-12 16,-1 2-3-16,-4-2-1 15,-4 0 11-15,-12 1 5 16,-8-3 0-16,-14-1-4 16,0-7 4-16,-17-10 0 15,-7-4 2-15,-3-1 10 16,0-2-4-16,1 0-3 16,-3 0 0-16,-2-1-2 15,1-2 2-15,0 2-3 16,5 2 3-16,7 1-4 15,8 1-1-15,10-1-19 16,3-3-21-16,19 0-10 16,2-2 21-16,-6-3 15 0,-6-2 12 15,-12-6 2 1,-8-5 9-16,-27-1 41 0,-13 1 31 16,-13 1-9-16,-12 3-17 15,-9 3-16-15,-8 6-17 16,-4 0-12-16,-4 1 1 15,7-2-11-15,8 1 3 16,7-7-1-16,12 0-4 16,6-2-9-16,5-3-34 15,11-2-19-15,6-5-32 16,12-6-7-16,9-10-110 16</inkml:trace>
  <inkml:trace contextRef="#ctx0" brushRef="#br0" timeOffset="29472.3">19601 6449 276 0,'0'0'28'0,"0"0"37"16,0 0 9-16,0 0-11 0,0 0-3 15,0 0-11 1,0 0-13-16,22-29-36 0,-22 29-3 16,0 10-4-16,-7 13 4 15,0 10 2-15,7 4 1 16,0 5 0-16,27 5-2 15,20 1 2-15,13 3 1 16,12 2 1-16,3 0 1 16,0-1-1-16,-2-4-1 15,-10-4 1-15,-9-3 0 16,-11-1-2-16,-15 3 0 16,-15 4-3-16,-11 3-3 15,-2 6 1-15,-13 5 5 16,-14 1 0-16,1 2 0 0,4 1 0 15,8 5 0-15,9 2-2 16,5 0 1-16,0 2 1 16,13-2 0-16,12-3 0 15,5-6 0-15,6-5 0 16,0-8 4-16,2-2-2 16,-2-4 2-16,-1 0-4 15,-4 0 0-15,0 4 0 16,1 0-2-16,-2 3 1 15,2 0 1-15,0 1-1 16,-2 3 1-16,-2 2 0 16,-3 1 0-16,-1 5 0 15,-3 0-2-15,0-1 2 0,-2 0 0 16,-2 1 2-16,-1-1-2 16,1-6 0-16,-1-3 0 15,-3-9 1-15,1-7 0 16,-1-4 1-16,0-7-2 15,1-1 1-15,4-3 0 16,3 0 0-16,6 4 0 16,9 1 3-16,10 1 0 15,9-1-4-15,3-3-35 16,3-4-59-16,-10-11-169 16</inkml:trace>
  <inkml:trace contextRef="#ctx0" brushRef="#br0" timeOffset="30871.68">20175 6309 262 0,'0'0'193'0,"0"0"-162"15,0 0-26-15,0 0-2 16,0 0-3-16,0 0 19 16,39 48-1-16,-12-31 2 15,6-2-2-15,1 0 0 16,2 3-1-16,-2-3-5 0,1 2-1 16,-4 4-4-16,-4 0-7 15,-4 3 1-15,-7 3-1 16,3 1 0-16,-3 4-3 15,4 6 1-15,3 3 4 16,6 3-2-16,2 12 0 16,2 4-1-16,-2 3 1 15,-2-2 0-15,-9-8-4 16,-1-6 2-16,-9-4 0 16,-1-2 1-16,-6 0 1 15,1 2 0-15,-1-4 0 0,-1 0 2 16,1-1-2-16,-3-1-1 15,0 0-4-15,0 1 5 16,-8-1 2-16,-7 0-1 16,4 2 0-16,0 3 2 15,1 2-1-15,2 1 0 16,4-3-1-16,1 1 0 16,3-2-1-16,0-2 0 15,0 2 0-15,0 0 0 16,3-2-1-16,4 2 1 15,-1 0 1-15,6-1-1 16,3 3 0-16,4 3 0 16,2 1 0-16,0 2 0 0,-2 1 0 15,-2-1-1 1,1-3 1-16,-2-2 0 0,1 1 0 16,5 0 0-16,3 0 0 15,5-1 0-15,1 0 0 16,1-2 0-16,-2-2 0 15,-5-6 0-15,-4-1 0 16,-2-3 0-16,-7-4 0 16,2-2 1-16,-4 1-2 15,1-2 1-15,2-1 0 16,-1 3 1-16,0-4-1 16,0 4 0-16,-3 3 0 15,0-1 0-15,3 2 0 0,-3 1 0 16,2-1-1-16,3 3 1 15,2-2 0-15,-1-1 1 16,1-1 2-16,0 0-3 16,-3-4-2-16,-7-3 1 15,-2 1-1-15,-4-4-4 16,0 0 5-16,0-1-1 16,0-1 2-16,0-1 1 15,0 1-1-15,0-2 2 16,0 1-1-16,6 2 3 15,6 0-4-15,5 2-1 16,5-2-29-16,5 2-5 16,3-3-12-16,-2-2 19 15,-4-3 3-15,-3-2-1 0,-9-4 20 16,-3-2 6-16,-8-2 3 16,-1-1 5-16,0 0-8 15,-3 0-6-15,-12 0-133 16</inkml:trace>
  <inkml:trace contextRef="#ctx0" brushRef="#br0" timeOffset="32536.05">19874 6121 501 0,'0'0'128'15,"0"0"-49"-15,0 0-49 16,0 0-30-16,0 0-8 15,0 0-5-15,0 0 5 16,-18 33 6-16,-6-11 1 16,-4 6 1-16,-6 0 0 15,2-3 2-15,5-4-2 0,5-6 1 16,6-4 0-16,4-4 1 16,3-2-2-16,4-4 2 15,5-1-1-15,0 0 10 16,0-13-11-16,3-9-60 15,14-9-40-15,3-2 28 16,0 3 48-16,-6-1 24 16,-5 7 17-16,-5 4 44 15,-4 8 40-15,0 6-36 16,0 4-42-16,0 2-23 16,0 2-20-16,0 16-17 15,0 12 36-15,0 9-1 0,0 4 2 16,13 1 0-16,10-6-3 15,9-4-61-15,7-15-27 16,6-16-117-16</inkml:trace>
  <inkml:trace contextRef="#ctx0" brushRef="#br0" timeOffset="33802.65">20034 5984 531 0,'0'0'76'0,"0"0"-76"16,0 0-22-16,0 0 11 16,0 0 11-16,-3 91 2 15,-3-60 3-15,0-6 8 16,1-4-5-16,4-7-3 15,-3-4-2-15,4-4 3 16,0-5 2-16,0-1 16 16,0 0 30-16,0-7 54 15,0-17-87-15,7-10-21 0,5-5-46 16,-5-2-3-16,-4 0-10 16,-3 3 41-16,0 3-17 15,0 3 28-15,-3 9 7 16,3 4-2-16,0 10 0 15,0 6 2-15,0 3-9 16,8 0-12-16,4 11 12 16,5 6 4-16,0 0 5 15,1 0-1-15,-6-2-1 16,-6-1-6-16,-6-2-3 16,0-3-1-16,0 2 5 15,-11-1 7-15,-5 2 0 0,-4-3 0 16,6-3-8-16,8 0-10 15,4-3 12-15,2 6 3 16,0 3 1-16,8 5 2 16,6 5 1-16,3 1 6 15,1 0 5-15,-2-1-3 16,-2 0-4-16,-5 0-3 16,-2 1 5-16,-7-1-7 15,0 0 0-15,-10-2 0 16,-7-3 7-16,-1-3-2 15,2-7-5-15,-1-4 0 16,5-3-4-16,4-5 4 16,5-15 7-16,3-8-5 0,0-6-1 15,7-3 0 1,19 0 6-16,5 2-7 0,13 1-18 16,4 3 10-16,3 3-18 15,1 5 17-15,-7 3 9 16,-8 3 21-16,-8 4 8 15,-10 5-1-15,-7 5 9 16,-8 1 14-16,-4 2-28 16,2 0-23-16,-2 0-9 15,1 0 7-15,1 7 2 16,1 1 1-16,-2-1 0 16,1-2-1-16,1-1 3 0,-2-3 0 15,-1 1-3 1,0-2-7-16,0 0 0 0,0 0-2 15,0 0 9-15,-10 0 2 16,-14 0 3-16,-4 0-5 16,-1 9-2-16,9 4 0 15,6 6-1-15,6 7-6 16,7 3 7-16,1 5 0 16,3-1 4-16,24-3-2 15,13-8 0-15,17-12 8 16,12-10-2-16,8 0-4 15,1-20-2-15,-3-6-64 16,-7-10-71-16,-14-6-219 16</inkml:trace>
  <inkml:trace contextRef="#ctx0" brushRef="#br0" timeOffset="33984.23">20851 5842 493 0,'0'0'131'0,"0"0"-14"16,0 0-117-16,0 0-22 15,0 0 21-15,-28 75 1 16,28-39-1-16,0 1 0 16,6-3 1-16,9-1 1 15,2-1 4-15,0-5-5 16,-3-1 0-16,-4-7-36 16,-4-6-57-16,-6-6-40 15,0-7-60-15</inkml:trace>
  <inkml:trace contextRef="#ctx0" brushRef="#br0" timeOffset="34170.97">20839 5713 556 0,'0'0'13'0,"0"0"19"15,0 0-29-15,0 0-3 16,88-54-4-16,-67 54-1 15,-3 9-8-15,0 11-6 16,-3 7-36-16,-4-1-45 16,-8-1-111-16</inkml:trace>
  <inkml:trace contextRef="#ctx0" brushRef="#br0" timeOffset="34342.98">20715 6149 254 0,'0'0'202'16,"0"0"-202"-16,0 0 3 16,0 0 41-16,0 0 12 15,0 0-18-15,127 19-17 16,-67-19-19-16,9 0-2 16,-5-14-148-16</inkml:trace>
  <inkml:trace contextRef="#ctx0" brushRef="#br0" timeOffset="35319.72">21348 9397 462 0,'0'0'175'0,"0"0"-60"16,0 0-47-16,0 0-33 15,0 0-35-15,0 0-19 16,-6-24-20-16,-12 50 37 16,-3 3 2-16,-4 3 1 15,1-3 0-15,1-4 0 16,7-8-1-16,7-8-7 0,5-5-9 15,4-4 16-15,0-9 16 16,9-18-16-16,13-9-50 16,6-10-3-16,-6 2 7 15,-8 3-1-15,-9 5 47 16,-5 6 4-16,0 9 34 16,0 8-6-16,0 7 10 15,0 6-38-15,0 0-4 16,0 6-50-16,0 14 38 15,0 9 12-15,-2 5-2 0,2 0 2 16,0-2-1 0,5-4-19-16,18-7-52 15,7-13-89-15,2-8-176 0</inkml:trace>
  <inkml:trace contextRef="#ctx0" brushRef="#br0" timeOffset="36000.65">21838 9022 663 0,'0'0'120'16,"0"0"-53"-16,0 0-67 15,0 0-7-15,0 0-19 16,0 0 21-16,-32 89 5 16,11-40-2-16,1-2 2 15,2-5 0-15,4-13 4 16,5-11-4-16,4-9 2 16,4-7-2-16,1-2 5 15,0 0 11-15,0-7 27 16,0-17-18-16,1-8-25 15,7-8-37-15,-5 0-20 16,-3-3-33-16,0 0 38 0,-2 4-50 16,-5 3 38-16,4 7 52 15,3 9 12 1,0 6 11-16,6 5 18 0,11 5-2 16,3 4-27-16,2 0 0 15,-1 6 0-15,-3 10-5 16,-4 2-4-16,-5 4-1 15,-6 0-2-15,-3 3-17 16,-5-3 10-16,-13-1 15 16,-1-4 2-16,1-2 3 15,6-2-1-15,4-3 3 16,4-1-1-16,4 0 11 16,0 5 2-16,0 4-8 0,6 2 5 15,6 1 13 1,0-2-1-16,-3 1-6 0,-2-3-2 15,-2-2-6-15,-5 0-6 16,0 0-1-16,0-5 1 16,0 0-1-16,-9-3-2 15,-5-4-1-15,1-3-18 16,-1 0 1-16,3-3-16 16,1-11 10-16,7 1 13 15,3-2-25-15,6 1-187 16</inkml:trace>
  <inkml:trace contextRef="#ctx0" brushRef="#br0" timeOffset="36365.96">22227 9059 387 0,'0'0'288'0,"0"0"-154"16,0 0-97-16,0 0-37 15,0 0-16-15,0 0-41 16,0 6 55-16,0 11 0 16,0 0-2-16,0-2-22 15,7-5-28-15,-4-5 4 16,1-5 16-16,-4 0 34 16,0 0 19-16,0-6-19 15,-6-4-13-15,-22-1 7 0,-5 5 6 16,-6 4 7-16,5 2 24 15,6 3-20-15,4 14-11 16,6 6 0-16,6 5-4 16,6 5 4-16,6 1 2 15,0 2-2-15,12-4-2 16,18-8-16-16,10-9-23 16,14-10-31-16,4-5-47 15,2-14-207-15</inkml:trace>
  <inkml:trace contextRef="#ctx0" brushRef="#br0" timeOffset="36565.9">22483 8997 509 0,'0'0'166'16,"0"0"-56"-16,0 0-75 0,0 0-35 16,0 0-62-16,0 0 59 15,-61 88 2-15,40-36 0 16,4-4 0-16,4-5-1 15,9-3 2-15,4-6 0 16,0-7-31-16,0-6-35 16,19-13-34-16,9-8-75 15</inkml:trace>
  <inkml:trace contextRef="#ctx0" brushRef="#br0" timeOffset="36771.7">22666 8983 690 0,'0'0'85'16,"0"0"-5"-16,0 0-80 16,0 0-8-16,0 0 5 15,-74 75 2-15,53-32 0 16,0 4-2-16,6-2 3 16,-2-1-1-16,7-6-3 15,6-6-43-15,1-12-1 16,3-3 8-16,0-8-45 15,0-9-38-15,0 0-127 16</inkml:trace>
  <inkml:trace contextRef="#ctx0" brushRef="#br0" timeOffset="36975.35">22388 8964 726 0,'0'0'0'0,"0"0"0"15,0 0 0-15,113-46 0 16,-77 39 3-16,1-1-2 16,2 3-1-16,-1 1 2 15,0 1-2-15,-5 3-1 16,-8 0-77-16,-13 2-54 0,-12 11-27 16,-17 0-155-1</inkml:trace>
  <inkml:trace contextRef="#ctx0" brushRef="#br0" timeOffset="37162.98">22073 9512 469 0,'0'0'50'15,"126"-28"-3"-15,-42 13-16 16,7-1-5-16,0 1-20 15,-6 0-6-15,-1 1-56 16,-14-1-62-16,-18-4-314 16</inkml:trace>
  <inkml:trace contextRef="#ctx0" brushRef="#br0" timeOffset="37290.2">22492 9351 470 0,'0'0'0'0,"0"0"-165"16</inkml:trace>
  <inkml:trace contextRef="#ctx0" brushRef="#br0" timeOffset="39013.89">17840 7353 308 0,'0'0'115'0,"0"0"-9"16,0 0-28-16,0 0-22 16,0 0-52-16,0 0-4 15,0-1-3-15,0 1-1 16,0 0 1-16,0 0 1 0,0 0 2 15,0 0 14-15,0 0 20 16,0 0 7-16,0 0-4 16,0 0-14-16,0 0-8 15,0 0-8-15,0 0-5 16,0 0 1-16,0 0 1 16,0 0 5-16,0 0 1 15,0 0-9-15,0 0-2 16,3 0-1-16,-3-2-22 15,3-1-26-15,2-1-2 16,0-4 20-16,1 1 7 16,0-5 11-16,-1 1 14 15,1-3-2-15,2-3 4 0,1-3-2 16,2-1 0-16,1-2-4 16,-2 3-1-16,-2 0-6 15,-1 4 6-15,-3 5 2 16,-2 2 3-16,-1 4 11 15,-1 3 0-15,0 1 14 16,0 1-19-16,0 0-6 16,0 0-7-16,0 0-9 15,0 6 8-15,0 8 7 16,0 3-2-16,0-1 3 16,-1-2 3-16,-2-3-3 15,1-3 0-15,-3-1 0 0,5-2 2 16,-3 6-2-1,-4 2-1-15,2 2 1 0,-5 4 0 16,0 1 1-16,3-3-1 16,-2 2-5-16,-3-3-19 15,1-3-14-15,1-2-9 16,-2-3 14-16,6-4 18 16,2-4 15-16,2 0 4 15,0-1 55-15,2-18-6 16,0-11-23-16,0-8-11 15,7-6-5-15,3 1 1 16,0 6-4-16,-4 5-9 16,-3 10 0-16,0 5-2 0,-3 8 0 15,0 3 3-15,0 3 0 16,0 3-3-16,0 0-8 16,1 6-17-16,2 12 6 15,0 10 17-15,0 8 2 16,2 3 0-16,3 1-1 15,0-7 1-15,6-7 0 16,-2-10-21-16,0-8-5 16,-2-4 5-16,-4-4 11 15,-1 0 2-15,-4 0 5 16,1-10 0-16,-2-2-71 16,0-4 45-16,-12-1-7 15,-13 0 19-15,-5 0 17 16,-5 1 27-16,7 6 31 0,6 1 25 15,12 3-3-15,9 5-32 16,1 1-38-16,0 0-10 16,0 0-36-16,14 4 36 15,10 4 4-15,7-2 0 16,8-1 2-16,7-5-6 16,4 0-3-16,0 0-39 15,-2-11-15-15,-4-9-33 16,-11-3-49-16,-12-2-214 15</inkml:trace>
  <inkml:trace contextRef="#ctx0" brushRef="#br0" timeOffset="39545.93">18149 7054 86 0,'0'0'98'0,"0"0"-35"15,0 0-2-15,0 0 22 16,0 0-16-16,0 0-23 16,-53-41 9-16,46 39 17 15,4 2-33-15,-3 0-37 0,-3 7-20 16,-8 15 20-16,-4 9-1 15,-6 4 2-15,-1 5 0 16,-2 1 0-16,2-4 0 16,3-4-1-16,6-11 1 15,9-9 1-15,6-6-2 16,4-7 0-16,0 0 2 16,0 0 13-16,0-14 1 15,4-13-16-15,7-4-64 16,-1-6 6-16,-5 4 43 15,-2 3-23-15,-2 6 33 16,2 5 4-16,0 9 1 0,-1 4 21 16,-2 6-1-16,1 0-20 15,2 2-34-15,-1 14 27 16,3 10 7-16,-1 3 6 16,-1 4 9-16,3 0-2 15,1-4-6-15,5-3-2 16,0-3 0-16,4-6-5 15,4-4-4-15,4-6-35 16,-2-7-65-16,-3 0-106 16</inkml:trace>
  <inkml:trace contextRef="#ctx0" brushRef="#br0" timeOffset="39673.79">18078 7192 167 0,'0'0'286'0,"0"0"-132"0,0 0-40 16,0 0-34-16,0 0-80 15,0 0-51-15,-7 4-46 16,11 18 43-16,15-4-59 16,3-11-147-16</inkml:trace>
  <inkml:trace contextRef="#ctx0" brushRef="#br0" timeOffset="40244.07">17802 7582 540 0,'0'0'50'0,"0"0"56"16,0 0-72-16,0 0-34 16,0 0-24-16,0 0 24 0,-16 89 0 15,5-45 0-15,-1-1 1 16,-1-8-1-16,3-7-50 16,4-9-20-16,0-9 10 15,6-10-32-15,0 0-132 16</inkml:trace>
  <inkml:trace contextRef="#ctx0" brushRef="#br0" timeOffset="40566.67">17723 7495 482 0,'0'0'45'0,"0"0"-36"16,0 0-5-16,0 0-4 15,0 0 8-15,96 22 7 16,-62 0-1-16,-7 4-5 16,0 2-7-16,-4 0 0 15,-3 0 0-15,-5 0-2 16,-6-2 1-16,-6-5-1 16,-3-3-5-16,0-3 4 15,-12-3 1-15,-9 0 8 16,-13-1 1-16,-6 0 4 15,-6-1-2-15,-3-3-10 16,2 2 2-16,13-5 0 16,10 4-3-16,13 1-10 0,10-2-122 15,1-4-133-15</inkml:trace>
  <inkml:trace contextRef="#ctx0" brushRef="#br0" timeOffset="40731.23">17879 7790 435 0,'0'0'125'0,"0"0"-28"15,0 0 4-15,0 0-31 16,0 0-45-16,0 0-25 16,-10-29-77-16,10 42-72 15,0-4-19-15</inkml:trace>
  <inkml:trace contextRef="#ctx0" brushRef="#br0" timeOffset="44242.25">17904 6885 42 0,'0'0'8'15,"0"0"21"-15,26-92 1 0,-18 65 56 16,1 1-38 0,-5 2-5-16,1 2 20 0,-1 2-27 15,-2 0 21-15,3 1-21 16,-2-1-2-16,1 0-15 16,2-4-6-16,1-2-3 15,2-4 5-15,3 1-4 16,-1-3 2-16,5-2-12 15,3-1-1-15,5-3 1 16,5-2 0-16,0 1-1 16,0-2 1-16,1 0-1 15,1 0 2-15,3 2-1 16,1 0 0-16,2 6 0 16,-2 2 0-16,-2 3 2 15,0 3 7-15,-3 3 12 0,0-1-16 16,4 2 7-16,-1-2 1 15,-2 3-7-15,1 0 0 16,-6 3-6-16,-3 5 2 16,-8 4 1-16,-1 3-4 15,-3 1 0-15,3 1 0 16,3 2-1-16,6 1 2 16,3-4-2-16,3 2 1 15,4-5 0-15,4 1 1 16,-4-1 3-16,0 0-1 15,-5 2-1-15,-3 2 2 16,0 3-1-16,0 0-3 16,5 0 0-16,3 0 0 0,2 0 0 15,-4 8 0-15,-6 0-1 16,-4 1 1-16,-3 2-1 16,-4 0 1-16,2-2 0 15,1 4 0-15,7-3 0 16,8 2 0-16,6-1 0 15,6-1 2-15,0 2-1 16,-4-2 0-16,-6 0 3 16,-5 0-1-16,-7 0 0 15,-2 1-3-15,-1 1 1 16,-3 2 0-16,2 0 1 16,-3 2 2-16,-2 1-2 0,-4 0-2 15,-2-3 1 1,-4 1 0-16,0-3-1 0,-3-5 3 15,0 0-1-15,0 0-1 16,0 3 1-16,0 0-1 16,0 2-1-16,0 0 0 15,5 3 2-15,6-3-1 16,0 3-1-16,8 3-7 16,3-3-50-16,2-3-84 15,0-7-14-15</inkml:trace>
  <inkml:trace contextRef="#ctx0" brushRef="#br0" timeOffset="44391.75">19707 6138 16 0,'0'0'462'0,"0"0"-360"16,0 0-32-16,0 0-28 16,0 0-26-16,0 0-16 15,-18-7-14-15,18 30-83 16,0 1-5-16,0-14-377 15</inkml:trace>
  <inkml:trace contextRef="#ctx0" brushRef="#br0" timeOffset="45636.95">21379 9283 68 0,'0'0'60'16,"0"0"-16"-16,0 0-41 0,0 0-3 15,0 0-18 1,0 0-4-16,-36 14-2 0,36-12-5 15</inkml:trace>
  <inkml:trace contextRef="#ctx0" brushRef="#br0" timeOffset="46250.85">21498 9293 98 0,'9'-7'11'0,"-3"4"-3"15,-3 1-5-15,-1-1 49 16,0 3 76-16,-2-2-34 16,0 0-25-16,0 2-4 15,0-1-12-15,0 1 2 16,0 0-20-16,-4 0-35 15,-6 3-11-15,-8 14 8 16,-3 6 1-16,-6 5 2 0,-1 5 0 16,-3 1 0-16,1-1 1 15,0-1 0-15,2-5 0 16,5-4 0-16,7-7 2 16,4-7-2-16,3-1-1 15,4-8-60-15,4 0-5 16,1-17-53-16</inkml:trace>
  <inkml:trace contextRef="#ctx0" brushRef="#br0" timeOffset="46478.08">21270 9261 546 0,'0'0'121'0,"0"0"-62"15,0 0-59-15,0 0-2 16,0 0-51-16,0 0 47 0,-9 25 3 15,9-1 1-15,0 2 2 16,0 2 0-16,9 2 3 16,4-2 0-16,1-3 0 15,7 0-1-15,-1-3-2 16,3-2-30-16,0-5-55 16,-3-5-31-16,-8-9-142 15</inkml:trace>
  <inkml:trace contextRef="#ctx0" brushRef="#br0" timeOffset="46642.68">21351 9501 585 0,'0'0'211'16,"0"0"-129"-16,0 0-28 15,0 0-54-15,0 0-19 16,0 0-175-16,15 31 111 15,-8-19-99-15</inkml:trace>
  <inkml:trace contextRef="#ctx0" brushRef="#br0" timeOffset="49785.98">21252 9522 12 0,'0'0'23'0,"0"0"24"16,0 0-20-16,0 0-11 15,0 0 12-15,0 0 23 16,-53 31 19-16,45-31 13 0,-7 0-1 15,-1 0-20-15,-7 0-23 16,3 0-28-16,0-3-4 16,4 2-3-16,-5-1-4 15,0 1 0-15,-1-1 1 16,-3 2-1-16,5-5 2 16,2 1 1-16,-4 1-2 15,4-1-1-15,-2-1 1 16,-4 0-1-16,-2-1 2 15,-4 0-2-15,-3 1-3 16,-3-1 0-16,-1 0 0 0,-3-1 0 16,-2-1-3-16,3 1 6 15,-1 0-1-15,6 0 2 16,1-1-2-16,3 3 2 16,5-2-1-16,-5 0 0 15,0-1 0-15,0-1 0 16,-1 0 1-16,0 1-1 15,-3-2 3-15,2 1-6 16,-3 0 6-16,0-2-6 16,2 1 6-16,-3-3-6 15,2-1 6-15,0-2 1 16,-1 1 2-16,-2-2 0 16,1 3-3-16,-7 0-3 0,-1 1-1 15,-4-3 1 1,-1-1 0-16,-4 0-2 0,-2-3 1 15,1-2 2-15,3-2-1 16,2 0 1-16,4-1 1 16,-1 2 0-16,4-1-2 15,2 2 0-15,2-1 1 16,4 0-1-16,2-1 1 16,-2 2 1-16,4 1 5 15,3-1 16-15,-2 2-11 16,-1-2 0-16,-1 0-6 15,-2 2 0-15,2-1-6 0,3 0 1 16,2 1 0-16,3 1 1 16,0 0-2-16,5-1 11 15,0 2 19-15,6 2 7 16,0-1-8-16,1 2-2 16,3 1-16-16,2 1-7 15,1 2 4-15,0-1-2 16,2 2 3-16,0 2-8 15,3-1 1-15,0 4 1 16,-2-2 0-16,1 2-1 16,-1 0 2-16,2 1 0 15,-1-2-1-15,-1 2 2 16,1-1 0-16,-1 0 1 16,1-1 1-16,-1 0-3 15,-1 0 0-15,0-2-3 16,-1-4 3-16,-2 0-1 0,0 0-3 15,-5-3 2-15,-3-4-2 16,-2-1 0-16,-3-2 0 16,0-4 2-16,2 1-1 15,-3-4 4-15,2 1 1 16,3 2-2-16,3-2-2 16,1 3 1-16,2 2-3 15,2-4 1-15,1 4-1 16,-3-2 0-16,2-2 0 15,-1 4 0-15,-1 0 0 16,0-1 0-16,0 4 0 0,0 1 0 16,-3 0 1-16,0 0 1 15,-2-2-2-15,1 1 0 16,3 0 0-16,-2 1 1 16,4 2-1-16,3 3 1 15,0 1 1-15,2 4-2 16,-1-2 2-16,3 2-1 15,-3 2-1-15,3-1 0 16,-2-1-1-16,-1 1 2 16,0-4-2-16,0 1 2 15,-2-4-1-15,-3-2 0 16,2 0 0-16,-1 1 2 16,0-2-2-16,0 3 0 0,-1 1 0 15,1 2-2 1,1 1 4-16,1 3-2 0,3 1 0 15,0 1 0-15,-2 1 0 16,2-4 0-16,0 3 0 16,2-3 1-16,-2 3-1 15,0-2-3-15,0 1 3 16,0 0 2-16,0 1-2 16,-1-2 0-16,1 0-2 15,-3 0 2-15,1-1 0 16,-4 1 0-16,2-1 0 15,2-1 0-15,-1 3-2 0,-1-1 2 16,1 2 0-16,0 0 2 16,3 2-2-16,0-1 0 15,-1 3 0-15,3-2 0 16,0 1 2-16,-1 0-1 16,1-2-1-16,-1-1 1 15,-1 0-1-15,1-2 0 16,0 4 0-16,-1-4 0 15,2 1 0-15,-1 0 1 16,-1 0-1-16,2 2 0 16,-1 0 1-16,1 5-1 15,1-3 0-15,-3 3 0 16,3 0 0-16,0-2-1 16,0 2 1-16,0 0 0 15,0 0 1-15,0 0-1 0,0 0-4 16,0 3-1-16,-4 20-157 15,-4 4 51-15,-4-7-171 16</inkml:trace>
  <inkml:trace contextRef="#ctx0" brushRef="#br0" timeOffset="49953.8">18192 7371 627 0,'0'0'12'0,"0"0"-12"16,0 0 0-16,0 0-144 15,0 0 5-15,-9 75-120 0</inkml:trace>
  <inkml:trace contextRef="#ctx0" brushRef="#br0" timeOffset="53915.14">21669 9065 176 0,'0'0'69'0,"0"0"14"16,0 0-47-16,0 0 23 15,0 0-30-15,0 0 11 16,0 0-14-16,-14-51-9 16,9 45 2-16,2 1-15 15,-2-3-3-15,0 3-1 16,2-2 1-16,-1 0 0 16,1 0 1-16,0 2 30 15,1 0 22-15,2 2-19 16,0 1-3-16,0 0-19 15,0-1-2-15,0 1 11 16,0 2-13-16,0-3 3 0,0 3-2 16,0 0 6-16,0 0-7 15,0 0 1-15,0 0-3 16,0 0 2-16,0 0-6 16,0 0-3-16,0 0-9 15,2 15-4-15,7 9 9 16,0 5 0-16,-1 7-8 15,-3 1 0-15,-5 1 2 16,0-4 6-16,0-2-3 16,-8-6 7-16,-5-1-3 15,4-8 3-15,2-5-2 16,0-3 2-16,5-4 2 16,0-3-2-16,2-1 3 0,0-1-2 15,0 0 1 1,0 0 3-16,0 0 1 0,0 0 4 15,0-3-10-15,0-9-140 16,8-5-115-16</inkml:trace>
  <inkml:trace contextRef="#ctx0" brushRef="#br0" timeOffset="54814.84">21685 8947 298 0,'0'0'103'0,"0"0"-35"16,0 0-24-16,0 0-37 16,0 0-5-16,0 0 1 15,60-34 12-15,-41 27 8 16,-1 1 4-16,0 1 20 16,-6 3-5-16,-2 2-17 15,3 0-22-15,-2 0-3 16,1 0-6-16,-2 8 4 0,2 2-1 15,2 1 2 1,-2 0 1-16,-3 3-8 0,-1-2-5 16,-3-1-10-16,-4 0 15 15,-1-2-5-15,0 1 5 16,-6 4 8-16,-14 1 5 16,-9 2 6-16,0 0 7 15,2-5-7-15,7-5 2 16,5 1 4-16,8-4 1 15,-1 1-15-15,3 0-3 16,0 1 1-16,-1-2 1 16,3 1-2-16,-3 2 0 15,1-1-11-15,-2 2-5 16,3 0 7-16,-1-1 5 16,2 0-4-16,3 0-2 15,0-2-36-15,0 0 12 16,12-2 34-16,11 0 4 0,2 0 2 15,2-2-3-15,-4 0-2 16,-9 2 4-16,-5 0-4 16,-6 0-1-16,0-1-4 15,-3 1 2-15,0 1 2 16,0 3 0-16,0 1 7 16,-10 4 6-16,-7 0 4 15,-8 1 11-15,-2 1-12 16,-8 0-4-16,-6 0-3 15,-1 0-2-15,2-3-5 16,4-2 0-16,9 1-2 16,8-3-24-16,11-4-73 0,8-3-190 15</inkml:trace>
  <inkml:trace contextRef="#ctx0" brushRef="#br0" timeOffset="54973.39">21713 9310 453 0,'0'0'174'16,"0"0"-82"-16,0 0-2 15,0 0-35-15,0 0-19 16,0 0-36-16,-18-7-16 16,14 20-229-16,-4-3 27 15</inkml:trace>
  <inkml:trace contextRef="#ctx0" brushRef="#br0" timeOffset="60217.62">18071 7057 138 0,'0'0'70'16,"0"0"-10"-16,0 0 27 15,0 0-26-15,0 0-22 16,0 0 5-16,0 0 15 16,0-54 1-16,0 47-19 15,0 0-28-15,0 2 25 16,0 3-19-16,0-1-9 15,0 3 6-15,0 0-7 16,0 0 4-16,0 0 1 16,0 0-2-16,0 0 3 0,0 0 2 15,0 0-10-15,0 0-7 16,0 0-8-16,-12 16-4 16,-6 7 7-16,-7 12 5 15,-4 1 0-15,1 2 1 16,3 0 0-16,1-3 0 15,7-6 1-15,4-6 0 16,6-8-2-16,3-3 0 16,3-3-4-16,-1-1 3 15,2-2-32-15,-1-2-49 16,1 1-2-16,0-5-49 16,0 0-113-16</inkml:trace>
  <inkml:trace contextRef="#ctx0" brushRef="#br0" timeOffset="60494.8">17904 6992 573 0,'0'0'47'16,"0"0"33"-16,0 0-12 15,0 0-57-15,0 0-11 16,0 0-18-16,-18-3 15 0,18 23 2 16,7 4 1-16,4 5 0 15,2 2 1-15,-2 2 1 16,-1-2-2-16,2 0-2 16,-3-3-44-16,0-4-60 15,1-8-46-15,-4-14-247 16</inkml:trace>
  <inkml:trace contextRef="#ctx0" brushRef="#br0" timeOffset="60645.09">17934 7185 540 0,'0'0'187'0,"0"0"-88"15,0 0-99 1,0 0-59-16,0 0-72 0,0 0 22 15,22 56-213-15</inkml:trace>
  <inkml:trace contextRef="#ctx0" brushRef="#br0" timeOffset="61800.75">19908 6207 294 0,'0'0'83'15,"0"0"-25"-15,0 0-21 16,0 0-23-16,0 0-14 16,0 0-11-16,0 0 11 15,0 0 6-15,0 0 9 16,0 0 14-16,0 0 7 16,0 0-8-16,0 0-7 15,0-2 8-15,0 1-11 0,0 1-5 16,0 0-11-16,0 0-2 15,0 0 0-15,0 0-36 16,0 0-55-16,0 0-112 16,0 4 25-16</inkml:trace>
  <inkml:trace contextRef="#ctx0" brushRef="#br0" timeOffset="62205.05">19737 6266 424 0,'0'0'83'15,"0"0"-22"-15,0 0-61 16,0 0-23-16,0 0-151 16,0 0 103-16,0 12 37 15,0-5 17-15,0 0-27 16,0 0-77-16</inkml:trace>
  <inkml:trace contextRef="#ctx0" brushRef="#br0" timeOffset="63938.59">21444 9336 176 0,'0'0'110'0,"0"0"-34"15,0 0-10-15,0 0-34 16,0 0-11-16,14-76-9 15,-11 65 14-15,3 3 24 0,-5 2 6 16,1 3-35 0,-2 3 11-16,0 0-16 0,0 0-16 15,0 0-7-15,0 3-6 16,0 14 9-16,-10 6 4 16,-10 5-1-16,-7 8 2 15,-2 5 1-15,-6 2 0 16,4-1 1-16,3-4-2 15,4-6-1-15,5-6 0 16,5-6-19-16,5-8-25 16,2-1-24-16,7-10-26 15,0-1-91-15</inkml:trace>
  <inkml:trace contextRef="#ctx0" brushRef="#br0" timeOffset="64124.58">21333 9324 392 0,'0'0'88'0,"0"0"31"16,0 0-8-16,0 0-69 15,0 0-42-15,0 0-25 16,-14 17 25-16,14 17-1 16,0 9 0-16,0 0-22 15,9-1-50-15,6-10-89 16,0-13-227-16</inkml:trace>
  <inkml:trace contextRef="#ctx0" brushRef="#br0" timeOffset="64273.89">21379 9506 639 0,'0'0'97'16,"0"0"-77"-16,0 0-20 15,0 0-205-15,0 0-1 16</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346102-0639-3318-E55B-63812D3C7493}"/>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25231CBC-A99D-060C-7BCF-5B741EF5294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D5917286-343F-533D-D128-DD20162152A7}"/>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B14213A6-6033-4599-FE5A-9E632A7755D4}"/>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68A2506B-F39D-A02E-38D9-BB6E26A515B3}"/>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7CEB21B-12C3-EE37-EFF9-8ED68E7185A7}"/>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945CA8F2-DB31-F177-B10A-46F8295B11FF}"/>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58824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32AAD7A3-CD28-3AD0-364D-34D70F7D2E8B}"/>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5A56D533-0097-856C-B7E1-87B1A0A342E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DA999B3F-0E2E-C601-5E42-F990D056904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4A0D9D2-3F4F-E140-22C5-B11FAFE35B2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80CC2EBE-3ED0-8128-1D0B-33B8D9688E07}"/>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DE93DE5C-0A29-87DA-4FE3-CF16C3C4EEB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42101611-9126-D3C0-6431-3C4BE7555B0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2A5F4325-6C3D-72D6-CC5F-A3F31FC28FB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53764A7A-A3C2-039D-3A3F-54B64284DA1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1F803B12-5144-1EC5-E093-D7FB6BB368B9}"/>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20800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D3D51B0D-0DA4-1566-230A-825B8D8026E9}"/>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AC0752EB-4333-4357-38EB-CCDE8B8F1AB9}"/>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CF52D75A-5072-8886-81C1-A5FDDB4A97B7}"/>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5D5377F-9DE0-1BCD-DD24-9C0A1BAF260C}"/>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B0BB0E5F-4FFE-349C-19D1-C15A3C41B1B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AB2144E6-B687-B177-FE6E-C074FED4C684}"/>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99003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B73CE9-52CB-7446-586A-E8647311BB5B}"/>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6B2984BA-B9D0-47D4-C489-8776AF5F6FD8}"/>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2875B444-9DB0-18B7-E400-C4A4868B33EA}"/>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3B6B972-3870-B821-E7F1-188BF12BAD1B}"/>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0490879B-5924-ECBE-9997-338DB9DC1A8A}"/>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D8418AB-CAB3-0734-EEF7-6B05A8BA4B92}"/>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CFF9B4D9-D53F-0D56-EF8B-549354102548}"/>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0754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86029A3A-F1BA-6C81-17F0-671FEBDFC49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F8DDA381-F8E2-C034-31AB-7A96FE40BF5D}"/>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7172BE90-F513-3A32-33AE-A51F825ECB4F}"/>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1C1EDC6-E1A0-CF3E-1930-340F4E9FCF10}"/>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513A906B-8127-84A7-6658-9A5764383548}"/>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C65DF62E-C5B3-D492-16E8-6CD822EF582B}"/>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4ADB9AF5-14ED-B1DA-D064-50361DAAEF1C}"/>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BDED80AE-D23A-102D-21F6-B939311646E3}"/>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6102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E8B924-F362-F55F-1809-8EAE96697628}"/>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6917F8BD-FE7B-2248-501A-B5B8CE4A7B25}"/>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6F7F4A1C-768D-970C-521F-A4286AB10F12}"/>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1F0AF4E-3BEA-3E80-6FFD-91F2C3BA2488}"/>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3315492-5866-E656-F654-E4E347DC028E}"/>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B295ACBE-452F-A820-B33C-DEE51A0BA76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9E20F66-CFD7-17CD-9923-0BEAA2546189}"/>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3BD3FA85-55B6-410B-398E-2C2FB344652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56FA3D69-0780-7BE6-94FA-64249D38B3C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597E0AF8-740C-9C6F-3F0D-1AF102DB10F4}"/>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1980D0A1-1135-29CE-E31F-F8CE2527E01A}"/>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B14A1846-1DBC-6C26-CC56-9133C634C5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5AE3615C-E616-806D-EC9F-5A6ED6710B7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74F03FED-0FFE-1990-57E9-0661546D84B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452168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D90CED80-1788-3DDE-D587-8679332AA68A}"/>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6FEB8F7-51E2-7D39-980B-7E1D446BCFB3}"/>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4CA3C554-4D8E-AE35-250B-C1FABE244F5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70D8F1B-BBAC-0219-A9C8-FDC7B1C5CA6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419BBCAC-B468-8561-E860-53DBFCFF1E6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878E2E29-B69C-AE8C-C04E-347FADE771D3}"/>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AD26B61E-8E1A-A7FA-6217-8C326733602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3B71710B-6472-3524-B15C-CFC6F8B7B87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C8854F06-EADB-3638-FB7A-36BE833047D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2">
            <a:extLst>
              <a:ext uri="{FF2B5EF4-FFF2-40B4-BE49-F238E27FC236}">
                <a16:creationId xmlns:a16="http://schemas.microsoft.com/office/drawing/2014/main" id="{B57CC8FF-CD7C-5AB9-F79D-030F4FF25662}"/>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995072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67723631-CF05-F5AE-3D24-EB5324A80AD0}"/>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26550C5F-45C1-708B-37C3-0A45E4FC453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9CD2B58F-F1C2-1D3D-5081-B5401C1DEC4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9D8D007-BDA5-0F40-640A-41D934FB57E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F8877FC9-F933-B6F2-6696-8D884AF10C6F}"/>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3C9CBADD-27D1-43A4-B037-24863A01A3A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569D1A03-5B43-CF7F-B7FE-C63C42BFD7B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601A5D5F-32C4-C1C4-7CAF-05563F94B18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205A3041-88F4-208B-C1C7-0F64D81D64E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B3F37D6D-6D9A-E25C-F8C8-D02F0AF62470}"/>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87307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F5171A91-23CA-1ABF-A13C-D264B7C3824F}"/>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4EC997DE-C0DA-3468-4702-837759E1272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3B39F419-DBD3-B93A-2535-9F615E50477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8986A77-4104-F4BB-45E7-3CD10EC1E7D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EDB44A15-9CBA-E798-FD8A-5F6F55CBC655}"/>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115EDC84-1597-548C-4AAB-CFACED5F048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B6548A0E-75B9-F099-7AD8-47713BE69E4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4626CFD4-D711-0A2C-F5DC-A15BA29E547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F98E52B5-F013-0ED3-D0F1-7D2FEA3762BF}"/>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DE48D02-559A-CA72-9773-A04E859DFA60}"/>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50836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F4FE9EB4-34A4-3EF5-4A5F-7956A7D4CEEA}"/>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6B8B5BF5-9E4F-AFAF-96A1-C2EB8E87B61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452D917-842B-8478-8E57-3AF43E1272D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A85C233D-815B-5985-E79C-3E2CDFE1E87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7152F9F9-DDA3-3CC3-6DAD-3F9F0BE39A1B}"/>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51430A90-354A-0584-BD4B-A9FAB5016CB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07B3FDE8-3C2C-CD5D-D4EA-ACF0E0AAEBF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17BCA874-219F-B5AA-C728-AC51821D64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ABF3AECB-14BD-0058-71C1-0536192D60C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478873B-B85E-EF60-4A99-43E665AAADC3}"/>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85303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708F2505-813F-C74D-A7E7-7FED41D763B0}"/>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252D5E80-4D3A-2D27-393E-571691B7D50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DA6D1DED-2A69-F7B4-372B-421E5C63118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B0A39058-5927-994F-F007-4125CF3B7A8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CE180799-F9CF-1605-5C15-13BACFB1B2FE}"/>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B7267476-30DD-4714-D282-F04AAB79495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94B1A46B-6BA9-3ED9-094C-4F4E82BDBA1F}"/>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09075FF2-9ED3-921D-D3A7-D53AA5AF11B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7403E3B-D4AD-A623-5D39-8A41DFC2C29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0CEC6117-731A-D345-9CBA-9D56F0F70A1A}"/>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2915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758A66-00A0-56C0-34FC-7DF3F93A6D03}"/>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5E59B29E-F0FD-E779-1541-B4A83FF2667F}"/>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162917C6-5B48-6804-71F4-F1C861F1750C}"/>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9AC586E7-2CC3-4D80-B27F-A8A163D1C77F}" type="datetimeFigureOut">
              <a:rPr lang="en-US"/>
              <a:pPr>
                <a:defRPr/>
              </a:pPr>
              <a:t>5/18/2025</a:t>
            </a:fld>
            <a:endParaRPr lang="en-US"/>
          </a:p>
        </p:txBody>
      </p:sp>
      <p:sp>
        <p:nvSpPr>
          <p:cNvPr id="5" name="Footer Placeholder 4">
            <a:extLst>
              <a:ext uri="{FF2B5EF4-FFF2-40B4-BE49-F238E27FC236}">
                <a16:creationId xmlns:a16="http://schemas.microsoft.com/office/drawing/2014/main" id="{11024756-1AAD-95F3-402A-902C43DB74B6}"/>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204BCDF8-B4B5-6A72-6A61-9D34D0F8064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3E1A5E22-6089-4BB6-ABF6-20F531AE843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5058" r:id="rId1"/>
    <p:sldLayoutId id="2147485059" r:id="rId2"/>
    <p:sldLayoutId id="2147485060" r:id="rId3"/>
    <p:sldLayoutId id="2147485061" r:id="rId4"/>
    <p:sldLayoutId id="2147485062" r:id="rId5"/>
    <p:sldLayoutId id="2147485063" r:id="rId6"/>
    <p:sldLayoutId id="2147485064" r:id="rId7"/>
    <p:sldLayoutId id="2147485065" r:id="rId8"/>
    <p:sldLayoutId id="2147485066" r:id="rId9"/>
    <p:sldLayoutId id="2147485067" r:id="rId10"/>
    <p:sldLayoutId id="2147485068"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image" Target="../media/image75.jpeg"/><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customXml" Target="../ink/ink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6.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7.jpe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customXml" Target="../ink/ink1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customXml" Target="../ink/ink1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customXml" Target="../ink/ink1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customXml" Target="../ink/ink1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customXml" Target="../ink/ink1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customXml" Target="../ink/ink1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customXml" Target="../ink/ink2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2.xm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customXml" Target="../ink/ink23.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2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2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customXml" Target="../ink/ink26.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customXml" Target="../ink/ink2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customXml" Target="../ink/ink28.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ustomXml" Target="../ink/ink2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ustomXml" Target="../ink/ink3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31.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customXml" Target="../ink/ink3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customXml" Target="../ink/ink33.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customXml" Target="../ink/ink3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customXml" Target="../ink/ink3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customXml" Target="../ink/ink36.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ustomXml" Target="../ink/ink3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customXml" Target="../ink/ink38.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5">
            <a:extLst>
              <a:ext uri="{FF2B5EF4-FFF2-40B4-BE49-F238E27FC236}">
                <a16:creationId xmlns:a16="http://schemas.microsoft.com/office/drawing/2014/main" id="{3B963CBE-5108-1E9B-53A7-579D829E38B2}"/>
              </a:ext>
            </a:extLst>
          </p:cNvPr>
          <p:cNvSpPr>
            <a:spLocks noGrp="1"/>
          </p:cNvSpPr>
          <p:nvPr>
            <p:ph sz="quarter" idx="13"/>
          </p:nvPr>
        </p:nvSpPr>
        <p:spPr/>
        <p:txBody>
          <a:bodyPr/>
          <a:lstStyle/>
          <a:p>
            <a:pPr>
              <a:spcBef>
                <a:spcPct val="0"/>
              </a:spcBef>
            </a:pPr>
            <a:r>
              <a:rPr lang="en-US" altLang="en-US"/>
              <a:t> M K Hamirwasia</a:t>
            </a:r>
          </a:p>
          <a:p>
            <a:pPr>
              <a:spcBef>
                <a:spcPct val="0"/>
              </a:spcBef>
            </a:pPr>
            <a:r>
              <a:rPr lang="en-IN" altLang="en-US"/>
              <a:t>WILPD</a:t>
            </a:r>
          </a:p>
          <a:p>
            <a:pPr>
              <a:spcBef>
                <a:spcPct val="0"/>
              </a:spcBef>
            </a:pPr>
            <a:endParaRPr lang="en-US" altLang="en-US"/>
          </a:p>
        </p:txBody>
      </p:sp>
      <p:sp>
        <p:nvSpPr>
          <p:cNvPr id="5" name="Title 4">
            <a:extLst>
              <a:ext uri="{FF2B5EF4-FFF2-40B4-BE49-F238E27FC236}">
                <a16:creationId xmlns:a16="http://schemas.microsoft.com/office/drawing/2014/main" id="{7949AF6C-07C7-604B-8EDC-54528929191C}"/>
              </a:ext>
            </a:extLst>
          </p:cNvPr>
          <p:cNvSpPr>
            <a:spLocks noGrp="1"/>
          </p:cNvSpPr>
          <p:nvPr>
            <p:ph type="title"/>
          </p:nvPr>
        </p:nvSpPr>
        <p:spPr>
          <a:xfrm>
            <a:off x="1981200" y="3581400"/>
            <a:ext cx="5334000" cy="762000"/>
          </a:xfrm>
        </p:spPr>
        <p:txBody>
          <a:bodyPr/>
          <a:lstStyle/>
          <a:p>
            <a:pPr>
              <a:defRPr/>
            </a:pPr>
            <a:r>
              <a:rPr lang="en-US" dirty="0"/>
              <a:t>                                                    </a:t>
            </a:r>
            <a:br>
              <a:rPr lang="en-US" dirty="0"/>
            </a:br>
            <a:br>
              <a:rPr lang="en-US" dirty="0"/>
            </a:br>
            <a:br>
              <a:rPr lang="en-US" dirty="0"/>
            </a:br>
            <a:br>
              <a:rPr lang="en-US" dirty="0"/>
            </a:br>
            <a:r>
              <a:rPr lang="en-US" dirty="0"/>
              <a:t>1. </a:t>
            </a:r>
            <a:r>
              <a:rPr lang="en-US" sz="3200" dirty="0"/>
              <a:t>Managing Risk, Ch. 7, T1</a:t>
            </a:r>
            <a:br>
              <a:rPr lang="en-US" sz="3200" dirty="0"/>
            </a:br>
            <a:r>
              <a:rPr lang="en-US" sz="3200" dirty="0"/>
              <a:t>2. Reducing Project Duration, Ch. 9, T1</a:t>
            </a:r>
            <a:br>
              <a:rPr lang="en-US" sz="3200" dirty="0"/>
            </a:br>
            <a:br>
              <a:rPr lang="en-US" sz="1800" dirty="0"/>
            </a:b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A4E57F-5BC2-5A96-34BE-5BA1CAAB4EEA}"/>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p:txBody>
      </p:sp>
      <p:pic>
        <p:nvPicPr>
          <p:cNvPr id="22531" name="Picture 2" descr="D:\Desktop\ET ZC423 - L10\SS1.png">
            <a:extLst>
              <a:ext uri="{FF2B5EF4-FFF2-40B4-BE49-F238E27FC236}">
                <a16:creationId xmlns:a16="http://schemas.microsoft.com/office/drawing/2014/main" id="{B4F98E0C-BDF0-32B7-1ADD-18851AB32B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2C61DB-251A-811F-0C70-BC106C76AA1B}"/>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Project Cost-Duration Graph</a:t>
            </a:r>
          </a:p>
        </p:txBody>
      </p:sp>
      <p:pic>
        <p:nvPicPr>
          <p:cNvPr id="114691" name="Picture 4" descr="D:\Desktop\ET ZC423-L9\Fig 9.1.png">
            <a:extLst>
              <a:ext uri="{FF2B5EF4-FFF2-40B4-BE49-F238E27FC236}">
                <a16:creationId xmlns:a16="http://schemas.microsoft.com/office/drawing/2014/main" id="{BD80FAE4-8D36-692D-7EC4-68207CA654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Content Placeholder 2">
            <a:extLst>
              <a:ext uri="{FF2B5EF4-FFF2-40B4-BE49-F238E27FC236}">
                <a16:creationId xmlns:a16="http://schemas.microsoft.com/office/drawing/2014/main" id="{7E27828A-0AEA-1927-1B9A-EB0BE80E8E89}"/>
              </a:ext>
            </a:extLst>
          </p:cNvPr>
          <p:cNvSpPr>
            <a:spLocks noGrp="1"/>
          </p:cNvSpPr>
          <p:nvPr>
            <p:ph idx="1"/>
          </p:nvPr>
        </p:nvSpPr>
        <p:spPr>
          <a:xfrm>
            <a:off x="304800" y="1493838"/>
            <a:ext cx="8229600" cy="4525962"/>
          </a:xfrm>
        </p:spPr>
        <p:txBody>
          <a:bodyPr/>
          <a:lstStyle/>
          <a:p>
            <a:pPr algn="just" fontAlgn="base">
              <a:spcAft>
                <a:spcPct val="0"/>
              </a:spcAft>
            </a:pPr>
            <a:endParaRPr lang="en-US" altLang="en-US" sz="2800"/>
          </a:p>
        </p:txBody>
      </p:sp>
      <p:sp>
        <p:nvSpPr>
          <p:cNvPr id="4" name="Content Placeholder 3">
            <a:extLst>
              <a:ext uri="{FF2B5EF4-FFF2-40B4-BE49-F238E27FC236}">
                <a16:creationId xmlns:a16="http://schemas.microsoft.com/office/drawing/2014/main" id="{71B2F80B-B66A-23F7-0C6C-E182B272FAF8}"/>
              </a:ext>
            </a:extLst>
          </p:cNvPr>
          <p:cNvSpPr>
            <a:spLocks noGrp="1"/>
          </p:cNvSpPr>
          <p:nvPr>
            <p:ph sz="quarter" idx="10"/>
          </p:nvPr>
        </p:nvSpPr>
        <p:spPr/>
        <p:txBody>
          <a:bodyPr rtlCol="0"/>
          <a:lstStyle/>
          <a:p>
            <a:pPr eaLnBrk="1" fontAlgn="auto" hangingPunct="1">
              <a:spcAft>
                <a:spcPts val="0"/>
              </a:spcAft>
              <a:defRPr/>
            </a:pPr>
            <a:r>
              <a:rPr lang="en-US" dirty="0"/>
              <a:t>CONSTRUCTING A PROJECT COST-DURATION GRAPH</a:t>
            </a:r>
          </a:p>
        </p:txBody>
      </p:sp>
      <p:pic>
        <p:nvPicPr>
          <p:cNvPr id="115716" name="Picture 4" descr="D:\Desktop\ET ZC423-L9\Fig 9.2.png">
            <a:extLst>
              <a:ext uri="{FF2B5EF4-FFF2-40B4-BE49-F238E27FC236}">
                <a16:creationId xmlns:a16="http://schemas.microsoft.com/office/drawing/2014/main" id="{1CF23E9B-117C-B54C-31E1-94AC72686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Content Placeholder 2">
            <a:extLst>
              <a:ext uri="{FF2B5EF4-FFF2-40B4-BE49-F238E27FC236}">
                <a16:creationId xmlns:a16="http://schemas.microsoft.com/office/drawing/2014/main" id="{429101FE-6C77-094F-5E0E-1799C292134F}"/>
              </a:ext>
            </a:extLst>
          </p:cNvPr>
          <p:cNvSpPr>
            <a:spLocks noGrp="1"/>
          </p:cNvSpPr>
          <p:nvPr>
            <p:ph idx="1"/>
          </p:nvPr>
        </p:nvSpPr>
        <p:spPr>
          <a:xfrm>
            <a:off x="304800" y="1493838"/>
            <a:ext cx="8229600" cy="4525962"/>
          </a:xfrm>
        </p:spPr>
        <p:txBody>
          <a:bodyPr/>
          <a:lstStyle/>
          <a:p>
            <a:pPr algn="just" fontAlgn="base">
              <a:spcAft>
                <a:spcPct val="0"/>
              </a:spcAft>
            </a:pPr>
            <a:r>
              <a:rPr lang="en-US" altLang="en-US"/>
              <a:t>Useful Terms</a:t>
            </a:r>
          </a:p>
          <a:p>
            <a:pPr algn="just" fontAlgn="base">
              <a:spcAft>
                <a:spcPct val="0"/>
              </a:spcAft>
              <a:buFont typeface="Arial" pitchFamily="34" charset="0"/>
              <a:buChar char="•"/>
            </a:pPr>
            <a:r>
              <a:rPr lang="en-US" altLang="en-US" sz="3200"/>
              <a:t>Normal time </a:t>
            </a:r>
            <a:r>
              <a:rPr lang="en-US" altLang="en-US"/>
              <a:t>for an activity represents low-cost, realistic, efficient ways for completing the activity under normal conditions.</a:t>
            </a:r>
          </a:p>
          <a:p>
            <a:pPr algn="just" fontAlgn="base">
              <a:spcAft>
                <a:spcPct val="0"/>
              </a:spcAft>
              <a:buFont typeface="Arial" pitchFamily="34" charset="0"/>
              <a:buChar char="•"/>
            </a:pPr>
            <a:r>
              <a:rPr lang="en-US" altLang="en-US" sz="3200"/>
              <a:t>Crashing </a:t>
            </a:r>
            <a:r>
              <a:rPr lang="en-US" altLang="en-US"/>
              <a:t>is reducing the duration of an activity to accelerate its completion. </a:t>
            </a:r>
          </a:p>
          <a:p>
            <a:pPr algn="just" fontAlgn="base">
              <a:spcAft>
                <a:spcPct val="0"/>
              </a:spcAft>
              <a:buFont typeface="Arial" pitchFamily="34" charset="0"/>
              <a:buChar char="•"/>
            </a:pPr>
            <a:r>
              <a:rPr lang="en-US" altLang="en-US" sz="3200"/>
              <a:t>Crash time </a:t>
            </a:r>
            <a:r>
              <a:rPr lang="en-US" altLang="en-US"/>
              <a:t>is the shortest possible time in which an activity can realistically be completed.</a:t>
            </a:r>
          </a:p>
          <a:p>
            <a:pPr algn="just" fontAlgn="base">
              <a:spcAft>
                <a:spcPct val="0"/>
              </a:spcAft>
              <a:buFont typeface="Arial" pitchFamily="34" charset="0"/>
              <a:buChar char="•"/>
            </a:pPr>
            <a:r>
              <a:rPr lang="en-US" altLang="en-US" sz="3200"/>
              <a:t>Crash cost </a:t>
            </a:r>
            <a:r>
              <a:rPr lang="en-US" altLang="en-US"/>
              <a:t>is the </a:t>
            </a:r>
            <a:r>
              <a:rPr lang="en-US" altLang="en-US" i="1"/>
              <a:t>direct</a:t>
            </a:r>
            <a:r>
              <a:rPr lang="en-US" altLang="en-US"/>
              <a:t> cost of completing an activity in its crash time. </a:t>
            </a:r>
          </a:p>
          <a:p>
            <a:pPr algn="just" fontAlgn="base">
              <a:spcAft>
                <a:spcPct val="0"/>
              </a:spcAft>
            </a:pPr>
            <a:r>
              <a:rPr lang="en-US" altLang="en-US"/>
              <a:t>   Crash Cost &gt; Normal Cost       Crash Time &lt; Normal Time</a:t>
            </a:r>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D974E624-712C-CED0-1596-E9C9BC9DC32C}"/>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Constructing a Project Cost-Duration Graph</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Content Placeholder 2">
            <a:extLst>
              <a:ext uri="{FF2B5EF4-FFF2-40B4-BE49-F238E27FC236}">
                <a16:creationId xmlns:a16="http://schemas.microsoft.com/office/drawing/2014/main" id="{216B031B-F2CA-0195-E330-6361DC6B6A14}"/>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Identify critical activities that can be shortened with the smallest increase in cost per unit time.</a:t>
            </a:r>
          </a:p>
          <a:p>
            <a:pPr algn="just" fontAlgn="base">
              <a:spcAft>
                <a:spcPct val="0"/>
              </a:spcAft>
              <a:buFont typeface="Arial" pitchFamily="34" charset="0"/>
              <a:buChar char="•"/>
            </a:pPr>
            <a:r>
              <a:rPr lang="en-US" altLang="en-US"/>
              <a:t>The slope of the line connecting the normal point and the crash point represents the cost of reducing the time of the activity per unit of time.</a:t>
            </a:r>
          </a:p>
          <a:p>
            <a:pPr algn="just" fontAlgn="base">
              <a:spcAft>
                <a:spcPct val="0"/>
              </a:spcAft>
              <a:buFont typeface="Arial" pitchFamily="34" charset="0"/>
              <a:buChar char="•"/>
            </a:pPr>
            <a:r>
              <a:rPr lang="en-US" altLang="en-US"/>
              <a:t>A steeper slope means that it will cost more to shorten one time unit.</a:t>
            </a:r>
          </a:p>
          <a:p>
            <a:pPr algn="just" fontAlgn="base">
              <a:spcAft>
                <a:spcPct val="0"/>
              </a:spcAft>
              <a:buFont typeface="Arial" pitchFamily="34" charset="0"/>
              <a:buChar char="•"/>
            </a:pPr>
            <a:r>
              <a:rPr lang="en-US" altLang="en-US"/>
              <a:t>The activities with the least slope will cost the least to reduce the duration one unit time.</a:t>
            </a:r>
          </a:p>
          <a:p>
            <a:pPr algn="just" fontAlgn="base">
              <a:spcAft>
                <a:spcPct val="0"/>
              </a:spcAft>
              <a:buFont typeface="Arial" pitchFamily="34" charset="0"/>
              <a:buChar char="•"/>
            </a:pPr>
            <a:r>
              <a:rPr lang="en-US" altLang="en-US"/>
              <a:t>Having calculated the slope of activities, the project manager can arrive at a decision as to which activities to shorten.</a:t>
            </a:r>
          </a:p>
        </p:txBody>
      </p:sp>
      <p:sp>
        <p:nvSpPr>
          <p:cNvPr id="4" name="Content Placeholder 3">
            <a:extLst>
              <a:ext uri="{FF2B5EF4-FFF2-40B4-BE49-F238E27FC236}">
                <a16:creationId xmlns:a16="http://schemas.microsoft.com/office/drawing/2014/main" id="{A94A4B4C-1651-A95B-ED6A-0A8F8528CB73}"/>
              </a:ext>
            </a:extLst>
          </p:cNvPr>
          <p:cNvSpPr>
            <a:spLocks noGrp="1"/>
          </p:cNvSpPr>
          <p:nvPr>
            <p:ph sz="quarter" idx="10"/>
          </p:nvPr>
        </p:nvSpPr>
        <p:spPr/>
        <p:txBody>
          <a:bodyPr rtlCol="0"/>
          <a:lstStyle/>
          <a:p>
            <a:pPr eaLnBrk="1" fontAlgn="auto" hangingPunct="1">
              <a:spcAft>
                <a:spcPts val="0"/>
              </a:spcAft>
              <a:defRPr/>
            </a:pPr>
            <a:r>
              <a:rPr lang="en-US" dirty="0"/>
              <a:t>Constructing Cost-Duration Graph</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Content Placeholder 2">
            <a:extLst>
              <a:ext uri="{FF2B5EF4-FFF2-40B4-BE49-F238E27FC236}">
                <a16:creationId xmlns:a16="http://schemas.microsoft.com/office/drawing/2014/main" id="{D06BA3EA-C574-5AEF-DB53-0D662786E3A9}"/>
              </a:ext>
            </a:extLst>
          </p:cNvPr>
          <p:cNvSpPr>
            <a:spLocks noGrp="1"/>
          </p:cNvSpPr>
          <p:nvPr>
            <p:ph idx="1"/>
          </p:nvPr>
        </p:nvSpPr>
        <p:spPr>
          <a:xfrm>
            <a:off x="304800" y="1493838"/>
            <a:ext cx="8229600" cy="4525962"/>
          </a:xfrm>
        </p:spPr>
        <p:txBody>
          <a:bodyPr/>
          <a:lstStyle/>
          <a:p>
            <a:pPr fontAlgn="base">
              <a:spcAft>
                <a:spcPct val="0"/>
              </a:spcAft>
            </a:pPr>
            <a:r>
              <a:rPr lang="en-US" altLang="en-US" sz="2800"/>
              <a:t>Cost slope = </a:t>
            </a:r>
            <a:r>
              <a:rPr lang="en-US" altLang="en-US" sz="2800" u="sng"/>
              <a:t>Rise (on the y axis)</a:t>
            </a:r>
          </a:p>
          <a:p>
            <a:pPr fontAlgn="base">
              <a:spcAft>
                <a:spcPct val="0"/>
              </a:spcAft>
            </a:pPr>
            <a:r>
              <a:rPr lang="en-US" altLang="en-US" sz="2800"/>
              <a:t>                     Run (on the x axis)  </a:t>
            </a:r>
          </a:p>
          <a:p>
            <a:pPr fontAlgn="base">
              <a:spcAft>
                <a:spcPct val="0"/>
              </a:spcAft>
            </a:pPr>
            <a:r>
              <a:rPr lang="en-US" altLang="en-US" sz="2800"/>
              <a:t>                   = </a:t>
            </a:r>
            <a:r>
              <a:rPr lang="en-US" altLang="en-US" sz="2800" u="sng"/>
              <a:t>Crash Cost – Normal Cost</a:t>
            </a:r>
          </a:p>
          <a:p>
            <a:pPr fontAlgn="base">
              <a:spcAft>
                <a:spcPct val="0"/>
              </a:spcAft>
            </a:pPr>
            <a:r>
              <a:rPr lang="en-US" altLang="en-US" sz="2800"/>
              <a:t>                       Normal Time – Crash Time</a:t>
            </a:r>
          </a:p>
          <a:p>
            <a:pPr fontAlgn="base">
              <a:spcAft>
                <a:spcPct val="0"/>
              </a:spcAft>
            </a:pPr>
            <a:r>
              <a:rPr lang="en-US" altLang="en-US" sz="2800"/>
              <a:t>                    = </a:t>
            </a:r>
            <a:r>
              <a:rPr lang="en-US" altLang="en-US" sz="2800" u="sng"/>
              <a:t>CC – NC </a:t>
            </a:r>
          </a:p>
          <a:p>
            <a:pPr fontAlgn="base">
              <a:spcAft>
                <a:spcPct val="0"/>
              </a:spcAft>
            </a:pPr>
            <a:r>
              <a:rPr lang="en-US" altLang="en-US" sz="2800"/>
              <a:t>                        NT – CT</a:t>
            </a:r>
          </a:p>
          <a:p>
            <a:pPr fontAlgn="base">
              <a:spcAft>
                <a:spcPct val="0"/>
              </a:spcAft>
            </a:pPr>
            <a:r>
              <a:rPr lang="en-US" altLang="en-US" sz="2800"/>
              <a:t>                     = </a:t>
            </a:r>
            <a:r>
              <a:rPr lang="en-US" altLang="en-US" sz="2800" u="sng"/>
              <a:t>$800 - $400  </a:t>
            </a:r>
          </a:p>
          <a:p>
            <a:pPr fontAlgn="base">
              <a:spcAft>
                <a:spcPct val="0"/>
              </a:spcAft>
            </a:pPr>
            <a:r>
              <a:rPr lang="en-US" altLang="en-US" sz="2800"/>
              <a:t>                            10 – 5</a:t>
            </a:r>
          </a:p>
          <a:p>
            <a:pPr fontAlgn="base">
              <a:spcAft>
                <a:spcPct val="0"/>
              </a:spcAft>
            </a:pPr>
            <a:r>
              <a:rPr lang="en-US" altLang="en-US" sz="2800"/>
              <a:t>                      = $80 per unit of time</a:t>
            </a:r>
          </a:p>
          <a:p>
            <a:pPr fontAlgn="base">
              <a:spcAft>
                <a:spcPct val="0"/>
              </a:spcAft>
            </a:pPr>
            <a:r>
              <a:rPr lang="en-US" altLang="en-US" sz="2800"/>
              <a:t> </a:t>
            </a:r>
          </a:p>
        </p:txBody>
      </p:sp>
      <p:sp>
        <p:nvSpPr>
          <p:cNvPr id="4" name="Content Placeholder 3">
            <a:extLst>
              <a:ext uri="{FF2B5EF4-FFF2-40B4-BE49-F238E27FC236}">
                <a16:creationId xmlns:a16="http://schemas.microsoft.com/office/drawing/2014/main" id="{B35CF3C8-5245-B728-9870-6F73B10045EB}"/>
              </a:ext>
            </a:extLst>
          </p:cNvPr>
          <p:cNvSpPr>
            <a:spLocks noGrp="1"/>
          </p:cNvSpPr>
          <p:nvPr>
            <p:ph sz="quarter" idx="10"/>
          </p:nvPr>
        </p:nvSpPr>
        <p:spPr/>
        <p:txBody>
          <a:bodyPr rtlCol="0"/>
          <a:lstStyle/>
          <a:p>
            <a:pPr eaLnBrk="1" fontAlgn="auto" hangingPunct="1">
              <a:spcAft>
                <a:spcPts val="0"/>
              </a:spcAft>
              <a:defRPr/>
            </a:pPr>
            <a:r>
              <a:rPr lang="en-US" dirty="0"/>
              <a:t>Constructing a Cost-Duration Graph</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0152EE1-DDCF-741B-05DA-60E817F891EA}"/>
              </a:ext>
            </a:extLst>
          </p:cNvPr>
          <p:cNvSpPr>
            <a:spLocks noGrp="1"/>
          </p:cNvSpPr>
          <p:nvPr>
            <p:ph sz="quarter" idx="10"/>
          </p:nvPr>
        </p:nvSpPr>
        <p:spPr>
          <a:xfrm>
            <a:off x="395288" y="385763"/>
            <a:ext cx="6324600" cy="1143000"/>
          </a:xfrm>
        </p:spPr>
        <p:txBody>
          <a:bodyPr rtlCol="0"/>
          <a:lstStyle/>
          <a:p>
            <a:pPr eaLnBrk="1" fontAlgn="auto" hangingPunct="1">
              <a:spcAft>
                <a:spcPts val="0"/>
              </a:spcAft>
              <a:defRPr/>
            </a:pPr>
            <a:r>
              <a:rPr lang="en-US" dirty="0"/>
              <a:t>EXAMPLE</a:t>
            </a:r>
          </a:p>
        </p:txBody>
      </p:sp>
      <p:pic>
        <p:nvPicPr>
          <p:cNvPr id="119811" name="Picture 2" descr="D:\Desktop\ET ZC423-L9\Fig 9.3.png">
            <a:extLst>
              <a:ext uri="{FF2B5EF4-FFF2-40B4-BE49-F238E27FC236}">
                <a16:creationId xmlns:a16="http://schemas.microsoft.com/office/drawing/2014/main" id="{55EF439D-3346-2A4D-9C5D-B905A1A717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Content Placeholder 2">
            <a:extLst>
              <a:ext uri="{FF2B5EF4-FFF2-40B4-BE49-F238E27FC236}">
                <a16:creationId xmlns:a16="http://schemas.microsoft.com/office/drawing/2014/main" id="{EBE7FC3C-59E7-00EA-CBD0-F3C38465DAE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76200" y="1371600"/>
            <a:ext cx="8915400" cy="5181600"/>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826B19E-A02A-50F1-B377-2E5C7848F6D1}"/>
              </a:ext>
            </a:extLst>
          </p:cNvPr>
          <p:cNvSpPr>
            <a:spLocks noGrp="1"/>
          </p:cNvSpPr>
          <p:nvPr>
            <p:ph sz="quarter" idx="10"/>
          </p:nvPr>
        </p:nvSpPr>
        <p:spPr/>
        <p:txBody>
          <a:bodyPr rtlCol="0"/>
          <a:lstStyle/>
          <a:p>
            <a:pPr eaLnBrk="1" fontAlgn="auto" hangingPunct="1">
              <a:spcAft>
                <a:spcPts val="0"/>
              </a:spcAft>
              <a:defRPr/>
            </a:pPr>
            <a:endParaRPr lang="en-US" dirty="0"/>
          </a:p>
        </p:txBody>
      </p:sp>
      <p:pic>
        <p:nvPicPr>
          <p:cNvPr id="121859" name="Picture 2" descr="D:\Desktop\ET ZC423-L9\Fig 9.3 (A) &amp; (B).png">
            <a:extLst>
              <a:ext uri="{FF2B5EF4-FFF2-40B4-BE49-F238E27FC236}">
                <a16:creationId xmlns:a16="http://schemas.microsoft.com/office/drawing/2014/main" id="{6BE63A30-31CA-1530-9E22-4D6728032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52400"/>
            <a:ext cx="8686800" cy="6400800"/>
          </a:xfr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1794E7B-160A-F65B-A9B9-6CD03C9E32A5}"/>
              </a:ext>
            </a:extLst>
          </p:cNvPr>
          <p:cNvSpPr>
            <a:spLocks noGrp="1"/>
          </p:cNvSpPr>
          <p:nvPr>
            <p:ph sz="quarter" idx="10"/>
          </p:nvPr>
        </p:nvSpPr>
        <p:spPr/>
        <p:txBody>
          <a:bodyPr rtlCol="0"/>
          <a:lstStyle/>
          <a:p>
            <a:pPr eaLnBrk="1" fontAlgn="auto" hangingPunct="1">
              <a:spcAft>
                <a:spcPts val="0"/>
              </a:spcAft>
              <a:defRPr/>
            </a:pPr>
            <a:endParaRPr lang="en-US" dirty="0"/>
          </a:p>
        </p:txBody>
      </p:sp>
      <p:pic>
        <p:nvPicPr>
          <p:cNvPr id="122883" name="Picture 2" descr="D:\Desktop\ET ZC423-L9\Fig 9.4 (A).png">
            <a:extLst>
              <a:ext uri="{FF2B5EF4-FFF2-40B4-BE49-F238E27FC236}">
                <a16:creationId xmlns:a16="http://schemas.microsoft.com/office/drawing/2014/main" id="{A1CF4089-262C-FF24-7121-E8A73CE120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8050213" cy="6507163"/>
          </a:xfr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EAD07CE-0A99-2842-6246-2131120523B0}"/>
              </a:ext>
            </a:extLst>
          </p:cNvPr>
          <p:cNvSpPr>
            <a:spLocks noGrp="1"/>
          </p:cNvSpPr>
          <p:nvPr>
            <p:ph sz="quarter" idx="10"/>
          </p:nvPr>
        </p:nvSpPr>
        <p:spPr/>
        <p:txBody>
          <a:bodyPr rtlCol="0"/>
          <a:lstStyle/>
          <a:p>
            <a:pPr eaLnBrk="1" fontAlgn="auto" hangingPunct="1">
              <a:spcAft>
                <a:spcPts val="0"/>
              </a:spcAft>
              <a:defRPr/>
            </a:pPr>
            <a:endParaRPr lang="en-US" dirty="0"/>
          </a:p>
        </p:txBody>
      </p:sp>
      <p:pic>
        <p:nvPicPr>
          <p:cNvPr id="123907" name="Picture 2" descr="D:\Desktop\ET ZC423-L9\Fig 9.4 (B).png">
            <a:extLst>
              <a:ext uri="{FF2B5EF4-FFF2-40B4-BE49-F238E27FC236}">
                <a16:creationId xmlns:a16="http://schemas.microsoft.com/office/drawing/2014/main" id="{D7D1A1C9-C5C8-B286-F0B1-C91E07898F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8050213" cy="6477000"/>
          </a:xfr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C9A102-A05A-EE0F-0A1A-90815EE356BF}"/>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pic>
        <p:nvPicPr>
          <p:cNvPr id="23555" name="Picture 4" descr="D:\Desktop\ET ZC423 - L10\SS2.png">
            <a:extLst>
              <a:ext uri="{FF2B5EF4-FFF2-40B4-BE49-F238E27FC236}">
                <a16:creationId xmlns:a16="http://schemas.microsoft.com/office/drawing/2014/main" id="{5C7BB249-9BD0-6CE5-F790-73E3B9F309F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288" y="1304925"/>
            <a:ext cx="9129712" cy="4983163"/>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D828003-6375-B911-2B6B-A268B5876594}"/>
              </a:ext>
            </a:extLst>
          </p:cNvPr>
          <p:cNvSpPr>
            <a:spLocks noGrp="1"/>
          </p:cNvSpPr>
          <p:nvPr>
            <p:ph sz="quarter" idx="10"/>
          </p:nvPr>
        </p:nvSpPr>
        <p:spPr/>
        <p:txBody>
          <a:bodyPr rtlCol="0"/>
          <a:lstStyle/>
          <a:p>
            <a:pPr eaLnBrk="1" fontAlgn="auto" hangingPunct="1">
              <a:spcAft>
                <a:spcPts val="0"/>
              </a:spcAft>
              <a:defRPr/>
            </a:pPr>
            <a:endParaRPr lang="en-US" dirty="0"/>
          </a:p>
        </p:txBody>
      </p:sp>
      <p:pic>
        <p:nvPicPr>
          <p:cNvPr id="124931" name="Picture 2" descr="D:\Desktop\ET ZC423-L9\Fig 9.4 (C).png">
            <a:extLst>
              <a:ext uri="{FF2B5EF4-FFF2-40B4-BE49-F238E27FC236}">
                <a16:creationId xmlns:a16="http://schemas.microsoft.com/office/drawing/2014/main" id="{217168C4-EAD2-877A-E27F-5C8B37CB45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0"/>
            <a:ext cx="8050213" cy="6583363"/>
          </a:xfr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FC9ECEE-7F59-5A1B-5120-6563E4D1A84E}"/>
              </a:ext>
            </a:extLst>
          </p:cNvPr>
          <p:cNvSpPr>
            <a:spLocks noGrp="1"/>
          </p:cNvSpPr>
          <p:nvPr>
            <p:ph sz="quarter" idx="10"/>
          </p:nvPr>
        </p:nvSpPr>
        <p:spPr/>
        <p:txBody>
          <a:bodyPr rtlCol="0"/>
          <a:lstStyle/>
          <a:p>
            <a:pPr eaLnBrk="1" fontAlgn="auto" hangingPunct="1">
              <a:spcAft>
                <a:spcPts val="0"/>
              </a:spcAft>
              <a:defRPr/>
            </a:pPr>
            <a:endParaRPr lang="en-US" dirty="0"/>
          </a:p>
        </p:txBody>
      </p:sp>
      <p:pic>
        <p:nvPicPr>
          <p:cNvPr id="125955" name="Picture 2" descr="D:\Desktop\ET ZC423 EofPM\Fig 9.5 &amp; Fig 9.6.png">
            <a:extLst>
              <a:ext uri="{FF2B5EF4-FFF2-40B4-BE49-F238E27FC236}">
                <a16:creationId xmlns:a16="http://schemas.microsoft.com/office/drawing/2014/main" id="{24C31D48-8E23-2111-BA9F-0469D6E0EA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0"/>
            <a:ext cx="8050213" cy="6553200"/>
          </a:xfr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Content Placeholder 2">
            <a:extLst>
              <a:ext uri="{FF2B5EF4-FFF2-40B4-BE49-F238E27FC236}">
                <a16:creationId xmlns:a16="http://schemas.microsoft.com/office/drawing/2014/main" id="{3A73C0FB-F8F2-E0C0-AB97-0CDA2A044A29}"/>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Some Reasons:</a:t>
            </a:r>
          </a:p>
          <a:p>
            <a:pPr algn="just" fontAlgn="base">
              <a:spcAft>
                <a:spcPct val="0"/>
              </a:spcAft>
              <a:buFont typeface="Arial" pitchFamily="34" charset="0"/>
              <a:buChar char="•"/>
            </a:pPr>
            <a:r>
              <a:rPr lang="en-US" altLang="en-US"/>
              <a:t>The profit margin in the case of fixed-bid projects is very tight. Hence there is a dire need to reduce cost.</a:t>
            </a:r>
          </a:p>
          <a:p>
            <a:pPr algn="just" fontAlgn="base">
              <a:spcAft>
                <a:spcPct val="0"/>
              </a:spcAft>
              <a:buFont typeface="Arial" pitchFamily="34" charset="0"/>
              <a:buChar char="•"/>
            </a:pPr>
            <a:r>
              <a:rPr lang="en-US" altLang="en-US"/>
              <a:t>Contractors purposely lower bids to secure contracts.</a:t>
            </a:r>
          </a:p>
          <a:p>
            <a:pPr algn="just" fontAlgn="base">
              <a:spcAft>
                <a:spcPct val="0"/>
              </a:spcAft>
              <a:buFont typeface="Arial" pitchFamily="34" charset="0"/>
              <a:buChar char="•"/>
            </a:pPr>
            <a:r>
              <a:rPr lang="en-US" altLang="en-US"/>
              <a:t>Sometimes there are financial incentives for cost containment.</a:t>
            </a:r>
          </a:p>
          <a:p>
            <a:pPr algn="just" fontAlgn="base">
              <a:spcAft>
                <a:spcPct val="0"/>
              </a:spcAft>
            </a:pPr>
            <a:r>
              <a:rPr lang="en-US" altLang="en-US"/>
              <a:t>Just as reducing project duration comes at the expense of overtime, adding additional staff, and using more expensive equipment and/or materials, cost savings can be generated by increasing the duration of a project.</a:t>
            </a:r>
          </a:p>
          <a:p>
            <a:pPr algn="just" fontAlgn="base">
              <a:spcAft>
                <a:spcPct val="0"/>
              </a:spcAft>
            </a:pPr>
            <a:r>
              <a:rPr lang="en-US" altLang="en-US"/>
              <a:t>A smaller workforce, less-skilled labour, and cheaper equipment and materials can be used to save cost.</a:t>
            </a:r>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CB58E4A9-31DF-D83D-6FF4-3BD77D435705}"/>
              </a:ext>
            </a:extLst>
          </p:cNvPr>
          <p:cNvSpPr>
            <a:spLocks noGrp="1"/>
          </p:cNvSpPr>
          <p:nvPr>
            <p:ph sz="quarter" idx="10"/>
          </p:nvPr>
        </p:nvSpPr>
        <p:spPr/>
        <p:txBody>
          <a:bodyPr rtlCol="0"/>
          <a:lstStyle/>
          <a:p>
            <a:pPr eaLnBrk="1" fontAlgn="auto" hangingPunct="1">
              <a:spcAft>
                <a:spcPts val="0"/>
              </a:spcAft>
              <a:defRPr/>
            </a:pPr>
            <a:r>
              <a:rPr lang="en-US" dirty="0"/>
              <a:t>Reducing Project Cost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2">
            <a:extLst>
              <a:ext uri="{FF2B5EF4-FFF2-40B4-BE49-F238E27FC236}">
                <a16:creationId xmlns:a16="http://schemas.microsoft.com/office/drawing/2014/main" id="{834A8563-DD6A-A1C9-27A6-8736D05548D2}"/>
              </a:ext>
            </a:extLst>
          </p:cNvPr>
          <p:cNvSpPr>
            <a:spLocks noGrp="1"/>
          </p:cNvSpPr>
          <p:nvPr>
            <p:ph idx="1"/>
          </p:nvPr>
        </p:nvSpPr>
        <p:spPr>
          <a:xfrm>
            <a:off x="304800" y="1493838"/>
            <a:ext cx="8229600" cy="4525962"/>
          </a:xfrm>
        </p:spPr>
        <p:txBody>
          <a:bodyPr/>
          <a:lstStyle/>
          <a:p>
            <a:pPr algn="just" fontAlgn="base">
              <a:spcAft>
                <a:spcPct val="0"/>
              </a:spcAft>
              <a:defRPr/>
            </a:pPr>
            <a:r>
              <a:rPr lang="en-US" sz="2800" dirty="0">
                <a:latin typeface="Arial" charset="0"/>
                <a:cs typeface="Arial" charset="0"/>
              </a:rPr>
              <a:t>Options for Reducing Project Cost</a:t>
            </a:r>
          </a:p>
          <a:p>
            <a:pPr algn="just" fontAlgn="base">
              <a:spcAft>
                <a:spcPct val="0"/>
              </a:spcAft>
              <a:defRPr/>
            </a:pPr>
            <a:endParaRPr lang="en-US" sz="2800" dirty="0">
              <a:latin typeface="Arial" charset="0"/>
              <a:cs typeface="Arial" charset="0"/>
            </a:endParaRPr>
          </a:p>
          <a:p>
            <a:pPr marL="571500" indent="-571500" algn="just" fontAlgn="base">
              <a:spcAft>
                <a:spcPct val="0"/>
              </a:spcAft>
              <a:buFont typeface="Arial" pitchFamily="34" charset="0"/>
              <a:buAutoNum type="romanLcParenR"/>
              <a:defRPr/>
            </a:pPr>
            <a:r>
              <a:rPr lang="en-US" sz="2800" dirty="0">
                <a:latin typeface="Arial" charset="0"/>
                <a:cs typeface="Arial" charset="0"/>
              </a:rPr>
              <a:t>Reduce Project Scope</a:t>
            </a:r>
          </a:p>
          <a:p>
            <a:pPr marL="571500" indent="-571500" algn="just" fontAlgn="base">
              <a:spcAft>
                <a:spcPct val="0"/>
              </a:spcAft>
              <a:defRPr/>
            </a:pPr>
            <a:r>
              <a:rPr lang="en-US" dirty="0" err="1">
                <a:latin typeface="Arial" charset="0"/>
                <a:cs typeface="Arial" charset="0"/>
              </a:rPr>
              <a:t>Eg</a:t>
            </a:r>
            <a:r>
              <a:rPr lang="en-US" dirty="0">
                <a:latin typeface="Arial" charset="0"/>
                <a:cs typeface="Arial" charset="0"/>
              </a:rPr>
              <a:t>. It is a common practice to replace location shots with stock footage on over-budget movie projects.</a:t>
            </a:r>
          </a:p>
          <a:p>
            <a:pPr marL="571500" indent="-571500" algn="just" fontAlgn="base">
              <a:spcAft>
                <a:spcPct val="0"/>
              </a:spcAft>
              <a:buFont typeface="Arial" pitchFamily="34" charset="0"/>
              <a:buAutoNum type="romanLcParenR" startAt="2"/>
              <a:defRPr/>
            </a:pPr>
            <a:r>
              <a:rPr lang="en-US" sz="2800" dirty="0">
                <a:latin typeface="Arial" charset="0"/>
                <a:cs typeface="Arial" charset="0"/>
              </a:rPr>
              <a:t>Ask the Customer to Own more Responsibility</a:t>
            </a:r>
          </a:p>
          <a:p>
            <a:pPr marL="571500" indent="-571500" algn="just" fontAlgn="base">
              <a:spcAft>
                <a:spcPct val="0"/>
              </a:spcAft>
              <a:defRPr/>
            </a:pPr>
            <a:r>
              <a:rPr lang="en-US" dirty="0" err="1">
                <a:latin typeface="Arial" charset="0"/>
                <a:cs typeface="Arial" charset="0"/>
              </a:rPr>
              <a:t>Eg</a:t>
            </a:r>
            <a:r>
              <a:rPr lang="en-US" dirty="0">
                <a:latin typeface="Arial" charset="0"/>
                <a:cs typeface="Arial" charset="0"/>
              </a:rPr>
              <a:t>. Homeowners use this method to save money on home improvement projects. However, the owner should have the capability to do the tasks.</a:t>
            </a:r>
          </a:p>
          <a:p>
            <a:pPr marL="571500" indent="-571500" algn="just" fontAlgn="base">
              <a:spcAft>
                <a:spcPct val="0"/>
              </a:spcAft>
              <a:defRPr/>
            </a:pPr>
            <a:r>
              <a:rPr lang="en-US" dirty="0">
                <a:latin typeface="Arial" charset="0"/>
                <a:cs typeface="Arial" charset="0"/>
              </a:rPr>
              <a:t>Advantage – the original scope is not altered.</a:t>
            </a:r>
          </a:p>
        </p:txBody>
      </p:sp>
      <p:sp>
        <p:nvSpPr>
          <p:cNvPr id="4" name="Content Placeholder 3">
            <a:extLst>
              <a:ext uri="{FF2B5EF4-FFF2-40B4-BE49-F238E27FC236}">
                <a16:creationId xmlns:a16="http://schemas.microsoft.com/office/drawing/2014/main" id="{D28F08E7-A9A3-2929-E6D2-2080287BF7CA}"/>
              </a:ext>
            </a:extLst>
          </p:cNvPr>
          <p:cNvSpPr>
            <a:spLocks noGrp="1"/>
          </p:cNvSpPr>
          <p:nvPr>
            <p:ph sz="quarter" idx="10"/>
          </p:nvPr>
        </p:nvSpPr>
        <p:spPr/>
        <p:txBody>
          <a:bodyPr rtlCol="0"/>
          <a:lstStyle/>
          <a:p>
            <a:pPr eaLnBrk="1" fontAlgn="auto" hangingPunct="1">
              <a:spcAft>
                <a:spcPts val="0"/>
              </a:spcAft>
              <a:defRPr/>
            </a:pPr>
            <a:r>
              <a:rPr lang="en-US" dirty="0"/>
              <a:t>Reducing Project Cost</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2">
            <a:extLst>
              <a:ext uri="{FF2B5EF4-FFF2-40B4-BE49-F238E27FC236}">
                <a16:creationId xmlns:a16="http://schemas.microsoft.com/office/drawing/2014/main" id="{BAF6DF2E-6992-F359-C1A9-119D821F0FB8}"/>
              </a:ext>
            </a:extLst>
          </p:cNvPr>
          <p:cNvSpPr>
            <a:spLocks noGrp="1"/>
          </p:cNvSpPr>
          <p:nvPr>
            <p:ph idx="1"/>
          </p:nvPr>
        </p:nvSpPr>
        <p:spPr>
          <a:xfrm>
            <a:off x="304800" y="1493838"/>
            <a:ext cx="8229600" cy="4525962"/>
          </a:xfrm>
        </p:spPr>
        <p:txBody>
          <a:bodyPr/>
          <a:lstStyle/>
          <a:p>
            <a:pPr algn="just" fontAlgn="base">
              <a:spcAft>
                <a:spcPct val="0"/>
              </a:spcAft>
              <a:defRPr/>
            </a:pPr>
            <a:r>
              <a:rPr lang="en-US" dirty="0">
                <a:latin typeface="Arial" charset="0"/>
                <a:cs typeface="Arial" charset="0"/>
              </a:rPr>
              <a:t>iii) </a:t>
            </a:r>
            <a:r>
              <a:rPr lang="en-US" sz="2800" dirty="0">
                <a:latin typeface="Arial" charset="0"/>
                <a:cs typeface="Arial" charset="0"/>
              </a:rPr>
              <a:t>Outsource</a:t>
            </a:r>
          </a:p>
          <a:p>
            <a:pPr algn="just" fontAlgn="base">
              <a:spcAft>
                <a:spcPct val="0"/>
              </a:spcAft>
              <a:buFont typeface="Arial" pitchFamily="34" charset="0"/>
              <a:buChar char="•"/>
              <a:defRPr/>
            </a:pPr>
            <a:r>
              <a:rPr lang="en-US" dirty="0">
                <a:latin typeface="Arial" charset="0"/>
                <a:cs typeface="Arial" charset="0"/>
              </a:rPr>
              <a:t>Experienced subcontractors often enjoy discounts on bulk material and equipment.</a:t>
            </a:r>
          </a:p>
          <a:p>
            <a:pPr algn="just" fontAlgn="base">
              <a:spcAft>
                <a:spcPct val="0"/>
              </a:spcAft>
              <a:buFont typeface="Arial" pitchFamily="34" charset="0"/>
              <a:buChar char="•"/>
              <a:defRPr/>
            </a:pPr>
            <a:r>
              <a:rPr lang="en-US" dirty="0">
                <a:latin typeface="Arial" charset="0"/>
                <a:cs typeface="Arial" charset="0"/>
              </a:rPr>
              <a:t>They may have lower overhead and </a:t>
            </a:r>
            <a:r>
              <a:rPr lang="en-US" dirty="0" err="1">
                <a:latin typeface="Arial" charset="0"/>
                <a:cs typeface="Arial" charset="0"/>
              </a:rPr>
              <a:t>labour</a:t>
            </a:r>
            <a:r>
              <a:rPr lang="en-US" dirty="0">
                <a:latin typeface="Arial" charset="0"/>
                <a:cs typeface="Arial" charset="0"/>
              </a:rPr>
              <a:t> costs.</a:t>
            </a:r>
          </a:p>
          <a:p>
            <a:pPr algn="just" fontAlgn="base">
              <a:spcAft>
                <a:spcPct val="0"/>
              </a:spcAft>
              <a:defRPr/>
            </a:pPr>
            <a:r>
              <a:rPr lang="en-US" sz="2800" dirty="0" err="1">
                <a:latin typeface="Arial" charset="0"/>
                <a:cs typeface="Arial" charset="0"/>
              </a:rPr>
              <a:t>Eg</a:t>
            </a:r>
            <a:r>
              <a:rPr lang="en-US" sz="2800" dirty="0">
                <a:latin typeface="Arial" charset="0"/>
                <a:cs typeface="Arial" charset="0"/>
              </a:rPr>
              <a:t>. </a:t>
            </a:r>
            <a:r>
              <a:rPr lang="en-US" dirty="0">
                <a:latin typeface="Arial" charset="0"/>
                <a:cs typeface="Arial" charset="0"/>
              </a:rPr>
              <a:t>US Companies outsource software programming jobs to Indian firms, because of the difference in salaries of software engineers.</a:t>
            </a:r>
          </a:p>
          <a:p>
            <a:pPr marL="571500" indent="-571500" algn="just" fontAlgn="base">
              <a:spcAft>
                <a:spcPct val="0"/>
              </a:spcAft>
              <a:buFont typeface="Arial" pitchFamily="34" charset="0"/>
              <a:buAutoNum type="romanLcParenR" startAt="4"/>
              <a:defRPr/>
            </a:pPr>
            <a:r>
              <a:rPr lang="en-US" sz="2800" dirty="0">
                <a:latin typeface="Arial" charset="0"/>
                <a:cs typeface="Arial" charset="0"/>
              </a:rPr>
              <a:t>Discuss with Project Team Members</a:t>
            </a:r>
          </a:p>
          <a:p>
            <a:pPr marL="514350" indent="-514350" algn="just" fontAlgn="base">
              <a:spcAft>
                <a:spcPct val="0"/>
              </a:spcAft>
              <a:buFont typeface="Arial" pitchFamily="34" charset="0"/>
              <a:buChar char="•"/>
              <a:defRPr/>
            </a:pPr>
            <a:r>
              <a:rPr lang="en-US" dirty="0">
                <a:latin typeface="Arial" charset="0"/>
                <a:cs typeface="Arial" charset="0"/>
              </a:rPr>
              <a:t>In the light of individual expertise and experience, team members might suggest novel ways of completing the tasks at lower costs.</a:t>
            </a:r>
          </a:p>
        </p:txBody>
      </p:sp>
      <p:sp>
        <p:nvSpPr>
          <p:cNvPr id="4" name="Content Placeholder 3">
            <a:extLst>
              <a:ext uri="{FF2B5EF4-FFF2-40B4-BE49-F238E27FC236}">
                <a16:creationId xmlns:a16="http://schemas.microsoft.com/office/drawing/2014/main" id="{85F66E38-B3B0-37A5-7F0B-1668A79B17D5}"/>
              </a:ext>
            </a:extLst>
          </p:cNvPr>
          <p:cNvSpPr>
            <a:spLocks noGrp="1"/>
          </p:cNvSpPr>
          <p:nvPr>
            <p:ph sz="quarter" idx="10"/>
          </p:nvPr>
        </p:nvSpPr>
        <p:spPr/>
        <p:txBody>
          <a:bodyPr rtlCol="0"/>
          <a:lstStyle/>
          <a:p>
            <a:pPr eaLnBrk="1" fontAlgn="auto" hangingPunct="1">
              <a:spcAft>
                <a:spcPts val="0"/>
              </a:spcAft>
              <a:defRPr/>
            </a:pPr>
            <a:r>
              <a:rPr lang="en-US" dirty="0"/>
              <a:t>Reducing Project Cost</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Content Placeholder 1">
            <a:extLst>
              <a:ext uri="{FF2B5EF4-FFF2-40B4-BE49-F238E27FC236}">
                <a16:creationId xmlns:a16="http://schemas.microsoft.com/office/drawing/2014/main" id="{BA9EB8D6-9EEB-C830-F19A-39584882D4B7}"/>
              </a:ext>
            </a:extLst>
          </p:cNvPr>
          <p:cNvSpPr>
            <a:spLocks noGrp="1"/>
          </p:cNvSpPr>
          <p:nvPr>
            <p:ph idx="1"/>
          </p:nvPr>
        </p:nvSpPr>
        <p:spPr>
          <a:xfrm>
            <a:off x="304800" y="1493838"/>
            <a:ext cx="8229600" cy="4525962"/>
          </a:xfrm>
        </p:spPr>
        <p:txBody>
          <a:bodyPr/>
          <a:lstStyle/>
          <a:p>
            <a:pPr algn="just" fontAlgn="base">
              <a:spcAft>
                <a:spcPct val="0"/>
              </a:spcAft>
            </a:pPr>
            <a:r>
              <a:rPr lang="en-US" altLang="en-US"/>
              <a:t>Q. 3. Assume the network and data that follow. Compute the total direct cost for each project duration. If the indirect costs for each project duration are $410 (19 time units), $360 (18), $310 (17), and $260 (16), compute the total project cost for each duration. What is the optimum cost-time schedule for the project? What is this cost?</a:t>
            </a:r>
          </a:p>
          <a:p>
            <a:pPr algn="just" fontAlgn="base">
              <a:spcAft>
                <a:spcPct val="0"/>
              </a:spcAft>
            </a:pPr>
            <a:r>
              <a:rPr lang="en-US" altLang="en-US"/>
              <a:t> </a:t>
            </a:r>
          </a:p>
          <a:p>
            <a:pPr algn="just" fontAlgn="base">
              <a:spcAft>
                <a:spcPct val="0"/>
              </a:spcAft>
            </a:pPr>
            <a:r>
              <a:rPr lang="en-US" altLang="en-US"/>
              <a:t>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0743B13D-3BA1-56D4-158B-CADBDD2B9403}"/>
              </a:ext>
            </a:extLst>
          </p:cNvPr>
          <p:cNvSpPr>
            <a:spLocks noGrp="1"/>
          </p:cNvSpPr>
          <p:nvPr>
            <p:ph sz="quarter" idx="10"/>
          </p:nvPr>
        </p:nvSpPr>
        <p:spPr/>
        <p:txBody>
          <a:bodyPr/>
          <a:lstStyle/>
          <a:p>
            <a:pPr>
              <a:buFont typeface="Arial" charset="0"/>
              <a:buNone/>
              <a:defRPr/>
            </a:pPr>
            <a:r>
              <a:rPr lang="en-US" dirty="0"/>
              <a:t>Exercise </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Content Placeholder 1">
            <a:extLst>
              <a:ext uri="{FF2B5EF4-FFF2-40B4-BE49-F238E27FC236}">
                <a16:creationId xmlns:a16="http://schemas.microsoft.com/office/drawing/2014/main" id="{F3CC2AF7-6163-AF90-630D-61DDBB7DCA45}"/>
              </a:ext>
            </a:extLst>
          </p:cNvPr>
          <p:cNvSpPr>
            <a:spLocks noGrp="1"/>
          </p:cNvSpPr>
          <p:nvPr>
            <p:ph idx="1"/>
          </p:nvPr>
        </p:nvSpPr>
        <p:spPr>
          <a:xfrm>
            <a:off x="304800" y="1493838"/>
            <a:ext cx="8229600" cy="4525962"/>
          </a:xfrm>
        </p:spPr>
        <p:txBody>
          <a:bodyPr/>
          <a:lstStyle/>
          <a:p>
            <a:pPr fontAlgn="base">
              <a:spcAft>
                <a:spcPct val="0"/>
              </a:spcAft>
            </a:pPr>
            <a:endParaRPr lang="en-US" altLang="en-US" sz="2000"/>
          </a:p>
          <a:p>
            <a:pPr fontAlgn="base">
              <a:spcAft>
                <a:spcPct val="0"/>
              </a:spcAft>
            </a:pPr>
            <a:r>
              <a:rPr lang="en-US" altLang="en-US" sz="2000"/>
              <a:t>Act.  Crash Cost     Max Crash Time     Normal Time      Normal Cost</a:t>
            </a:r>
          </a:p>
          <a:p>
            <a:pPr fontAlgn="base">
              <a:spcAft>
                <a:spcPct val="0"/>
              </a:spcAft>
            </a:pPr>
            <a:r>
              <a:rPr lang="en-US" altLang="en-US" sz="2000"/>
              <a:t>            (Slope)  </a:t>
            </a:r>
          </a:p>
          <a:p>
            <a:pPr fontAlgn="base">
              <a:spcAft>
                <a:spcPct val="0"/>
              </a:spcAft>
            </a:pPr>
            <a:r>
              <a:rPr lang="en-US" altLang="en-US" sz="2000"/>
              <a:t>A            20                      1                               3                        50</a:t>
            </a:r>
          </a:p>
          <a:p>
            <a:pPr fontAlgn="base">
              <a:spcAft>
                <a:spcPct val="0"/>
              </a:spcAft>
            </a:pPr>
            <a:r>
              <a:rPr lang="en-US" altLang="en-US" sz="2000"/>
              <a:t>B            60                      2                               5                        60</a:t>
            </a:r>
          </a:p>
          <a:p>
            <a:pPr fontAlgn="base">
              <a:spcAft>
                <a:spcPct val="0"/>
              </a:spcAft>
            </a:pPr>
            <a:r>
              <a:rPr lang="en-US" altLang="en-US" sz="2000"/>
              <a:t>C            40                      1                               3                        70</a:t>
            </a:r>
          </a:p>
          <a:p>
            <a:pPr fontAlgn="base">
              <a:spcAft>
                <a:spcPct val="0"/>
              </a:spcAft>
            </a:pPr>
            <a:r>
              <a:rPr lang="en-US" altLang="en-US" sz="2000"/>
              <a:t>D             0                       0                             10                        50</a:t>
            </a:r>
          </a:p>
          <a:p>
            <a:pPr fontAlgn="base">
              <a:spcAft>
                <a:spcPct val="0"/>
              </a:spcAft>
            </a:pPr>
            <a:r>
              <a:rPr lang="en-US" altLang="en-US" sz="2000"/>
              <a:t>E            50                      3                               6                      100</a:t>
            </a:r>
          </a:p>
          <a:p>
            <a:pPr fontAlgn="base">
              <a:spcAft>
                <a:spcPct val="0"/>
              </a:spcAft>
            </a:pPr>
            <a:r>
              <a:rPr lang="en-US" altLang="en-US" sz="2000"/>
              <a:t>F          100                      3                               7                        90 </a:t>
            </a:r>
          </a:p>
          <a:p>
            <a:pPr fontAlgn="base">
              <a:spcAft>
                <a:spcPct val="0"/>
              </a:spcAft>
            </a:pPr>
            <a:r>
              <a:rPr lang="en-US" altLang="en-US" sz="2000"/>
              <a:t>G           70                       1                              5                         50</a:t>
            </a:r>
          </a:p>
          <a:p>
            <a:pPr fontAlgn="base">
              <a:spcAft>
                <a:spcPct val="0"/>
              </a:spcAft>
            </a:pPr>
            <a:r>
              <a:rPr lang="en-US" altLang="en-US" sz="2000"/>
              <a:t>                                                                                                $470</a:t>
            </a:r>
          </a:p>
        </p:txBody>
      </p:sp>
      <p:sp>
        <p:nvSpPr>
          <p:cNvPr id="3" name="Content Placeholder 2">
            <a:extLst>
              <a:ext uri="{FF2B5EF4-FFF2-40B4-BE49-F238E27FC236}">
                <a16:creationId xmlns:a16="http://schemas.microsoft.com/office/drawing/2014/main" id="{27E8E89D-113C-2D80-9A1D-13CCC5AC4385}"/>
              </a:ext>
            </a:extLst>
          </p:cNvPr>
          <p:cNvSpPr>
            <a:spLocks noGrp="1"/>
          </p:cNvSpPr>
          <p:nvPr>
            <p:ph sz="quarter" idx="10"/>
          </p:nvPr>
        </p:nvSpPr>
        <p:spPr/>
        <p:txBody>
          <a:bodyPr/>
          <a:lstStyle/>
          <a:p>
            <a:pPr>
              <a:buFont typeface="Arial" charset="0"/>
              <a:buNone/>
              <a:defRPr/>
            </a:pPr>
            <a:r>
              <a:rPr lang="en-US" dirty="0"/>
              <a:t>Exercise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Content Placeholder 1">
            <a:extLst>
              <a:ext uri="{FF2B5EF4-FFF2-40B4-BE49-F238E27FC236}">
                <a16:creationId xmlns:a16="http://schemas.microsoft.com/office/drawing/2014/main" id="{4E359A06-C079-4BA7-99B4-EDCBCE77B933}"/>
              </a:ext>
            </a:extLst>
          </p:cNvPr>
          <p:cNvSpPr>
            <a:spLocks noGrp="1"/>
          </p:cNvSpPr>
          <p:nvPr>
            <p:ph idx="1"/>
          </p:nvPr>
        </p:nvSpPr>
        <p:spPr>
          <a:xfrm>
            <a:off x="304800" y="1493838"/>
            <a:ext cx="8229600" cy="4525962"/>
          </a:xfrm>
        </p:spPr>
        <p:txBody>
          <a:bodyPr/>
          <a:lstStyle/>
          <a:p>
            <a:pPr fontAlgn="base">
              <a:spcAft>
                <a:spcPct val="0"/>
              </a:spcAft>
            </a:pPr>
            <a:endParaRPr lang="en-US" altLang="en-US"/>
          </a:p>
          <a:p>
            <a:pPr fontAlgn="base">
              <a:spcAft>
                <a:spcPct val="0"/>
              </a:spcAft>
            </a:pPr>
            <a:r>
              <a:rPr lang="en-US" altLang="en-US"/>
              <a:t>                                                       Initial Project Duration </a:t>
            </a:r>
            <a:r>
              <a:rPr lang="en-US" altLang="en-US" u="sng"/>
              <a:t>19</a:t>
            </a:r>
          </a:p>
          <a:p>
            <a:pPr fontAlgn="base">
              <a:spcAft>
                <a:spcPct val="0"/>
              </a:spcAft>
            </a:pPr>
            <a:endParaRPr lang="en-US" altLang="en-US"/>
          </a:p>
          <a:p>
            <a:pPr fontAlgn="base">
              <a:spcAft>
                <a:spcPct val="0"/>
              </a:spcAft>
            </a:pPr>
            <a:endParaRPr lang="en-US" altLang="en-US"/>
          </a:p>
          <a:p>
            <a:pPr fontAlgn="base">
              <a:spcAft>
                <a:spcPct val="0"/>
              </a:spcAft>
            </a:pPr>
            <a:endParaRPr lang="en-US" altLang="en-US"/>
          </a:p>
          <a:p>
            <a:pPr fontAlgn="base">
              <a:spcAft>
                <a:spcPct val="0"/>
              </a:spcAft>
            </a:pPr>
            <a:r>
              <a:rPr lang="en-US" altLang="en-US"/>
              <a:t>                                                                         </a:t>
            </a:r>
          </a:p>
          <a:p>
            <a:pPr fontAlgn="base">
              <a:spcAft>
                <a:spcPct val="0"/>
              </a:spcAft>
            </a:pPr>
            <a:endParaRPr lang="en-US" altLang="en-US"/>
          </a:p>
          <a:p>
            <a:pPr fontAlgn="base">
              <a:spcAft>
                <a:spcPct val="0"/>
              </a:spcAft>
            </a:pPr>
            <a:r>
              <a:rPr lang="en-US" altLang="en-US"/>
              <a:t>                                                   Total Direct Cost </a:t>
            </a:r>
            <a:r>
              <a:rPr lang="en-US" altLang="en-US" u="sng"/>
              <a:t>$470</a:t>
            </a:r>
            <a:r>
              <a:rPr lang="en-US" altLang="en-US"/>
              <a:t>                                   </a:t>
            </a:r>
          </a:p>
        </p:txBody>
      </p:sp>
      <p:sp>
        <p:nvSpPr>
          <p:cNvPr id="3" name="Content Placeholder 2">
            <a:extLst>
              <a:ext uri="{FF2B5EF4-FFF2-40B4-BE49-F238E27FC236}">
                <a16:creationId xmlns:a16="http://schemas.microsoft.com/office/drawing/2014/main" id="{68D8883B-96CC-DB0A-B21A-CB2FFCD17065}"/>
              </a:ext>
            </a:extLst>
          </p:cNvPr>
          <p:cNvSpPr>
            <a:spLocks noGrp="1"/>
          </p:cNvSpPr>
          <p:nvPr>
            <p:ph sz="quarter" idx="10"/>
          </p:nvPr>
        </p:nvSpPr>
        <p:spPr>
          <a:xfrm>
            <a:off x="285750" y="114300"/>
            <a:ext cx="6324600" cy="1143000"/>
          </a:xfrm>
        </p:spPr>
        <p:txBody>
          <a:bodyPr/>
          <a:lstStyle/>
          <a:p>
            <a:pPr>
              <a:buFont typeface="Arial" charset="0"/>
              <a:buNone/>
              <a:defRPr/>
            </a:pPr>
            <a:r>
              <a:rPr lang="en-US" dirty="0"/>
              <a:t>Exercise</a:t>
            </a:r>
          </a:p>
        </p:txBody>
      </p:sp>
      <p:sp>
        <p:nvSpPr>
          <p:cNvPr id="5" name="Rectangle 4">
            <a:extLst>
              <a:ext uri="{FF2B5EF4-FFF2-40B4-BE49-F238E27FC236}">
                <a16:creationId xmlns:a16="http://schemas.microsoft.com/office/drawing/2014/main" id="{B40403B5-017D-F35B-69D3-849272DB5B5B}"/>
              </a:ext>
            </a:extLst>
          </p:cNvPr>
          <p:cNvSpPr/>
          <p:nvPr/>
        </p:nvSpPr>
        <p:spPr>
          <a:xfrm>
            <a:off x="609600" y="3048000"/>
            <a:ext cx="457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A</a:t>
            </a:r>
          </a:p>
          <a:p>
            <a:pPr algn="ctr" eaLnBrk="1" hangingPunct="1">
              <a:defRPr/>
            </a:pPr>
            <a:r>
              <a:rPr lang="en-US" dirty="0"/>
              <a:t>3</a:t>
            </a:r>
          </a:p>
          <a:p>
            <a:pPr algn="ctr" eaLnBrk="1" hangingPunct="1">
              <a:defRPr/>
            </a:pPr>
            <a:endParaRPr lang="en-US" dirty="0"/>
          </a:p>
        </p:txBody>
      </p:sp>
      <p:sp>
        <p:nvSpPr>
          <p:cNvPr id="6" name="Rectangle 5">
            <a:extLst>
              <a:ext uri="{FF2B5EF4-FFF2-40B4-BE49-F238E27FC236}">
                <a16:creationId xmlns:a16="http://schemas.microsoft.com/office/drawing/2014/main" id="{B3147EA3-2F2F-5BAE-7955-7DB986378263}"/>
              </a:ext>
            </a:extLst>
          </p:cNvPr>
          <p:cNvSpPr/>
          <p:nvPr/>
        </p:nvSpPr>
        <p:spPr>
          <a:xfrm>
            <a:off x="2057400" y="1905000"/>
            <a:ext cx="4572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B</a:t>
            </a:r>
          </a:p>
          <a:p>
            <a:pPr algn="ctr" eaLnBrk="1" hangingPunct="1">
              <a:defRPr/>
            </a:pPr>
            <a:r>
              <a:rPr lang="en-US" dirty="0"/>
              <a:t>5</a:t>
            </a:r>
          </a:p>
        </p:txBody>
      </p:sp>
      <p:sp>
        <p:nvSpPr>
          <p:cNvPr id="7" name="Rectangle 6">
            <a:extLst>
              <a:ext uri="{FF2B5EF4-FFF2-40B4-BE49-F238E27FC236}">
                <a16:creationId xmlns:a16="http://schemas.microsoft.com/office/drawing/2014/main" id="{4BCF4AF5-E94D-ECE8-140C-55AD1325E4AF}"/>
              </a:ext>
            </a:extLst>
          </p:cNvPr>
          <p:cNvSpPr/>
          <p:nvPr/>
        </p:nvSpPr>
        <p:spPr>
          <a:xfrm>
            <a:off x="3733800" y="1905000"/>
            <a:ext cx="4572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E</a:t>
            </a:r>
          </a:p>
          <a:p>
            <a:pPr algn="ctr" eaLnBrk="1" hangingPunct="1">
              <a:defRPr/>
            </a:pPr>
            <a:r>
              <a:rPr lang="en-US" dirty="0"/>
              <a:t>6</a:t>
            </a:r>
          </a:p>
        </p:txBody>
      </p:sp>
      <p:sp>
        <p:nvSpPr>
          <p:cNvPr id="8" name="Rectangle 7">
            <a:extLst>
              <a:ext uri="{FF2B5EF4-FFF2-40B4-BE49-F238E27FC236}">
                <a16:creationId xmlns:a16="http://schemas.microsoft.com/office/drawing/2014/main" id="{4AD533C0-1BB7-1D0C-1ADC-34AB20ECAB5D}"/>
              </a:ext>
            </a:extLst>
          </p:cNvPr>
          <p:cNvSpPr/>
          <p:nvPr/>
        </p:nvSpPr>
        <p:spPr>
          <a:xfrm>
            <a:off x="6553200" y="3048000"/>
            <a:ext cx="457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G</a:t>
            </a:r>
          </a:p>
          <a:p>
            <a:pPr algn="ctr" eaLnBrk="1" hangingPunct="1">
              <a:defRPr/>
            </a:pPr>
            <a:r>
              <a:rPr lang="en-US" dirty="0"/>
              <a:t>5</a:t>
            </a:r>
          </a:p>
          <a:p>
            <a:pPr algn="ctr" eaLnBrk="1" hangingPunct="1">
              <a:defRPr/>
            </a:pPr>
            <a:endParaRPr lang="en-US" dirty="0"/>
          </a:p>
        </p:txBody>
      </p:sp>
      <p:sp>
        <p:nvSpPr>
          <p:cNvPr id="9" name="Rectangle 8">
            <a:extLst>
              <a:ext uri="{FF2B5EF4-FFF2-40B4-BE49-F238E27FC236}">
                <a16:creationId xmlns:a16="http://schemas.microsoft.com/office/drawing/2014/main" id="{C6C9201D-7002-D00B-42CE-EA1D256F955C}"/>
              </a:ext>
            </a:extLst>
          </p:cNvPr>
          <p:cNvSpPr/>
          <p:nvPr/>
        </p:nvSpPr>
        <p:spPr>
          <a:xfrm>
            <a:off x="1981200" y="3048000"/>
            <a:ext cx="457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C</a:t>
            </a:r>
          </a:p>
          <a:p>
            <a:pPr algn="ctr" eaLnBrk="1" hangingPunct="1">
              <a:defRPr/>
            </a:pPr>
            <a:r>
              <a:rPr lang="en-US" dirty="0"/>
              <a:t>3</a:t>
            </a:r>
          </a:p>
          <a:p>
            <a:pPr algn="ctr" eaLnBrk="1" hangingPunct="1">
              <a:defRPr/>
            </a:pPr>
            <a:endParaRPr lang="en-US" dirty="0"/>
          </a:p>
        </p:txBody>
      </p:sp>
      <p:sp>
        <p:nvSpPr>
          <p:cNvPr id="10" name="Rectangle 9">
            <a:extLst>
              <a:ext uri="{FF2B5EF4-FFF2-40B4-BE49-F238E27FC236}">
                <a16:creationId xmlns:a16="http://schemas.microsoft.com/office/drawing/2014/main" id="{7CD6DDFF-72B1-2AD5-448A-CA44B637BA78}"/>
              </a:ext>
            </a:extLst>
          </p:cNvPr>
          <p:cNvSpPr/>
          <p:nvPr/>
        </p:nvSpPr>
        <p:spPr>
          <a:xfrm>
            <a:off x="3733800" y="3048000"/>
            <a:ext cx="4572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F</a:t>
            </a:r>
          </a:p>
          <a:p>
            <a:pPr algn="ctr" eaLnBrk="1" hangingPunct="1">
              <a:defRPr/>
            </a:pPr>
            <a:r>
              <a:rPr lang="en-US" dirty="0"/>
              <a:t>7</a:t>
            </a:r>
          </a:p>
          <a:p>
            <a:pPr algn="ctr" eaLnBrk="1" hangingPunct="1">
              <a:defRPr/>
            </a:pPr>
            <a:endParaRPr lang="en-US" dirty="0"/>
          </a:p>
        </p:txBody>
      </p:sp>
      <p:sp>
        <p:nvSpPr>
          <p:cNvPr id="11" name="Rectangle 10">
            <a:extLst>
              <a:ext uri="{FF2B5EF4-FFF2-40B4-BE49-F238E27FC236}">
                <a16:creationId xmlns:a16="http://schemas.microsoft.com/office/drawing/2014/main" id="{B4A61B88-709A-6ADF-7A1C-74C459BC2BE9}"/>
              </a:ext>
            </a:extLst>
          </p:cNvPr>
          <p:cNvSpPr/>
          <p:nvPr/>
        </p:nvSpPr>
        <p:spPr>
          <a:xfrm>
            <a:off x="2362200" y="4419600"/>
            <a:ext cx="5334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dirty="0"/>
              <a:t>D</a:t>
            </a:r>
          </a:p>
          <a:p>
            <a:pPr algn="ctr" eaLnBrk="1" hangingPunct="1">
              <a:defRPr/>
            </a:pPr>
            <a:r>
              <a:rPr lang="en-US" dirty="0"/>
              <a:t>10x</a:t>
            </a:r>
          </a:p>
          <a:p>
            <a:pPr algn="ctr" eaLnBrk="1" hangingPunct="1">
              <a:defRPr/>
            </a:pPr>
            <a:endParaRPr lang="en-US" dirty="0"/>
          </a:p>
        </p:txBody>
      </p:sp>
      <p:cxnSp>
        <p:nvCxnSpPr>
          <p:cNvPr id="13" name="Straight Arrow Connector 12">
            <a:extLst>
              <a:ext uri="{FF2B5EF4-FFF2-40B4-BE49-F238E27FC236}">
                <a16:creationId xmlns:a16="http://schemas.microsoft.com/office/drawing/2014/main" id="{04461073-245D-E1B6-BFB7-E5374946F9C7}"/>
              </a:ext>
            </a:extLst>
          </p:cNvPr>
          <p:cNvCxnSpPr/>
          <p:nvPr/>
        </p:nvCxnSpPr>
        <p:spPr>
          <a:xfrm flipV="1">
            <a:off x="1143000" y="2133600"/>
            <a:ext cx="914400"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841DE9-4AA1-73A3-B6B1-8FC56C4D017E}"/>
              </a:ext>
            </a:extLst>
          </p:cNvPr>
          <p:cNvCxnSpPr>
            <a:stCxn id="6" idx="3"/>
            <a:endCxn id="7" idx="1"/>
          </p:cNvCxnSpPr>
          <p:nvPr/>
        </p:nvCxnSpPr>
        <p:spPr>
          <a:xfrm flipV="1">
            <a:off x="2514600" y="2171700"/>
            <a:ext cx="12192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6C3231-8540-9A94-F73D-AF1D9542AB99}"/>
              </a:ext>
            </a:extLst>
          </p:cNvPr>
          <p:cNvCxnSpPr/>
          <p:nvPr/>
        </p:nvCxnSpPr>
        <p:spPr>
          <a:xfrm>
            <a:off x="4267200" y="2057400"/>
            <a:ext cx="22860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3E84F3-648E-6058-904F-B6C70910122B}"/>
              </a:ext>
            </a:extLst>
          </p:cNvPr>
          <p:cNvCxnSpPr>
            <a:stCxn id="5" idx="3"/>
          </p:cNvCxnSpPr>
          <p:nvPr/>
        </p:nvCxnSpPr>
        <p:spPr>
          <a:xfrm flipV="1">
            <a:off x="1066800" y="3352800"/>
            <a:ext cx="9144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49325C6-028B-12B2-F383-4DB6800100AA}"/>
              </a:ext>
            </a:extLst>
          </p:cNvPr>
          <p:cNvCxnSpPr>
            <a:stCxn id="9" idx="3"/>
          </p:cNvCxnSpPr>
          <p:nvPr/>
        </p:nvCxnSpPr>
        <p:spPr>
          <a:xfrm flipV="1">
            <a:off x="2438400" y="3352800"/>
            <a:ext cx="12954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1AFCA4-E7D6-C98B-E003-5947A8F95B53}"/>
              </a:ext>
            </a:extLst>
          </p:cNvPr>
          <p:cNvCxnSpPr>
            <a:endCxn id="8" idx="1"/>
          </p:cNvCxnSpPr>
          <p:nvPr/>
        </p:nvCxnSpPr>
        <p:spPr>
          <a:xfrm>
            <a:off x="4267200" y="3352800"/>
            <a:ext cx="22860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E0C6054-DA68-9926-0C68-E225B548DFCC}"/>
              </a:ext>
            </a:extLst>
          </p:cNvPr>
          <p:cNvCxnSpPr/>
          <p:nvPr/>
        </p:nvCxnSpPr>
        <p:spPr>
          <a:xfrm>
            <a:off x="1066800" y="3581400"/>
            <a:ext cx="1295400" cy="1143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40253AB-0F01-2E1F-53F1-236CAFB895F3}"/>
              </a:ext>
            </a:extLst>
          </p:cNvPr>
          <p:cNvCxnSpPr>
            <a:stCxn id="11" idx="3"/>
          </p:cNvCxnSpPr>
          <p:nvPr/>
        </p:nvCxnSpPr>
        <p:spPr>
          <a:xfrm flipV="1">
            <a:off x="2895600" y="3581400"/>
            <a:ext cx="3657600" cy="1219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5F7C53-3B34-8D5F-B250-0AF52039088F}"/>
              </a:ext>
            </a:extLst>
          </p:cNvPr>
          <p:cNvSpPr>
            <a:spLocks noGrp="1"/>
          </p:cNvSpPr>
          <p:nvPr>
            <p:ph sz="quarter" idx="10"/>
          </p:nvPr>
        </p:nvSpPr>
        <p:spPr/>
        <p:txBody>
          <a:bodyPr/>
          <a:lstStyle/>
          <a:p>
            <a:pPr>
              <a:buFont typeface="Arial" charset="0"/>
              <a:buNone/>
              <a:defRPr/>
            </a:pPr>
            <a:r>
              <a:rPr lang="en-US" dirty="0"/>
              <a:t>Exercise</a:t>
            </a:r>
          </a:p>
        </p:txBody>
      </p:sp>
      <p:pic>
        <p:nvPicPr>
          <p:cNvPr id="133123" name="Picture 2" descr="D:\Desktop\WILP_1S 15-16\ET ZC423_1S15-16\Ans Key_Compre (R) &amp; (MU)\ANS KEY_ET ZC423_COMPRE REG_8-11-15_MKH\Page 3.jpg">
            <a:extLst>
              <a:ext uri="{FF2B5EF4-FFF2-40B4-BE49-F238E27FC236}">
                <a16:creationId xmlns:a16="http://schemas.microsoft.com/office/drawing/2014/main" id="{3B2CC75B-A899-A0C2-4DC6-D6FA338EE4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371600"/>
            <a:ext cx="7467600" cy="5257800"/>
          </a:xfrm>
          <a:noFill/>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2CB9B32-FCCD-7853-7039-2D053C4D9985}"/>
              </a:ext>
            </a:extLst>
          </p:cNvPr>
          <p:cNvSpPr>
            <a:spLocks noGrp="1"/>
          </p:cNvSpPr>
          <p:nvPr>
            <p:ph sz="quarter" idx="10"/>
          </p:nvPr>
        </p:nvSpPr>
        <p:spPr/>
        <p:txBody>
          <a:bodyPr/>
          <a:lstStyle/>
          <a:p>
            <a:pPr>
              <a:buFont typeface="Arial" charset="0"/>
              <a:buNone/>
              <a:defRPr/>
            </a:pPr>
            <a:r>
              <a:rPr lang="en-US" dirty="0"/>
              <a:t>Exercise </a:t>
            </a:r>
          </a:p>
        </p:txBody>
      </p:sp>
      <p:pic>
        <p:nvPicPr>
          <p:cNvPr id="134147" name="Picture 2" descr="D:\Desktop\WILP_1S 15-16\ET ZC423_1S15-16\Ans Key_Compre (R) &amp; (MU)\ANS KEY_ET ZC423_COMPRE REG_8-11-15_MKH\Page 4.jpg">
            <a:extLst>
              <a:ext uri="{FF2B5EF4-FFF2-40B4-BE49-F238E27FC236}">
                <a16:creationId xmlns:a16="http://schemas.microsoft.com/office/drawing/2014/main" id="{6F595E4F-315D-F203-C448-C84AA712EF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371600"/>
            <a:ext cx="6553200" cy="51054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8F777B5-975F-CFD5-C769-55D1E27EE1E6}"/>
                  </a:ext>
                </a:extLst>
              </p14:cNvPr>
              <p14:cNvContentPartPr/>
              <p14:nvPr/>
            </p14:nvContentPartPr>
            <p14:xfrm>
              <a:off x="4161240" y="4813200"/>
              <a:ext cx="18360" cy="9360"/>
            </p14:xfrm>
          </p:contentPart>
        </mc:Choice>
        <mc:Fallback>
          <p:pic>
            <p:nvPicPr>
              <p:cNvPr id="2" name="Ink 1">
                <a:extLst>
                  <a:ext uri="{FF2B5EF4-FFF2-40B4-BE49-F238E27FC236}">
                    <a16:creationId xmlns:a16="http://schemas.microsoft.com/office/drawing/2014/main" id="{28F777B5-975F-CFD5-C769-55D1E27EE1E6}"/>
                  </a:ext>
                </a:extLst>
              </p:cNvPr>
              <p:cNvPicPr/>
              <p:nvPr/>
            </p:nvPicPr>
            <p:blipFill>
              <a:blip r:embed="rId4"/>
              <a:stretch>
                <a:fillRect/>
              </a:stretch>
            </p:blipFill>
            <p:spPr>
              <a:xfrm>
                <a:off x="4151880" y="4803840"/>
                <a:ext cx="37080" cy="28080"/>
              </a:xfrm>
              <a:prstGeom prst="rect">
                <a:avLst/>
              </a:prstGeom>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D2360A-E0E1-4524-72C7-D4FA3FC45953}"/>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pic>
        <p:nvPicPr>
          <p:cNvPr id="24579" name="Content Placeholder 5" descr="http://manageevents.wikispaces.com/file/view/riskflowchart.jpg/413396738/riskflowchart.jpg">
            <a:extLst>
              <a:ext uri="{FF2B5EF4-FFF2-40B4-BE49-F238E27FC236}">
                <a16:creationId xmlns:a16="http://schemas.microsoft.com/office/drawing/2014/main" id="{443F74ED-276F-8CF1-4B6E-F86811FCCCA8}"/>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144000" cy="5105400"/>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F73398-BEAF-3587-AE24-0149DE2A95BB}"/>
              </a:ext>
            </a:extLst>
          </p:cNvPr>
          <p:cNvSpPr>
            <a:spLocks noGrp="1"/>
          </p:cNvSpPr>
          <p:nvPr>
            <p:ph sz="quarter" idx="10"/>
          </p:nvPr>
        </p:nvSpPr>
        <p:spPr/>
        <p:txBody>
          <a:bodyPr/>
          <a:lstStyle/>
          <a:p>
            <a:pPr>
              <a:buFont typeface="Arial" charset="0"/>
              <a:buNone/>
              <a:defRPr/>
            </a:pPr>
            <a:r>
              <a:rPr lang="en-US" dirty="0"/>
              <a:t>Exercise</a:t>
            </a:r>
          </a:p>
        </p:txBody>
      </p:sp>
      <p:pic>
        <p:nvPicPr>
          <p:cNvPr id="135171" name="Picture 2" descr="D:\Desktop\WILP_1S 15-16\ET ZC423_1S15-16\Ans Key_Compre (R) &amp; (MU)\ANS KEY_ET ZC423_COMPRE REG_8-11-15_MKH\Page 5.jpg">
            <a:extLst>
              <a:ext uri="{FF2B5EF4-FFF2-40B4-BE49-F238E27FC236}">
                <a16:creationId xmlns:a16="http://schemas.microsoft.com/office/drawing/2014/main" id="{11620FD1-6899-F32A-AF79-CCAA4AAC75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371600"/>
            <a:ext cx="6019800" cy="5029200"/>
          </a:xfrm>
          <a:noFill/>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3CE500-63E4-7F27-A65E-E30861F31014}"/>
              </a:ext>
            </a:extLst>
          </p:cNvPr>
          <p:cNvSpPr>
            <a:spLocks noGrp="1"/>
          </p:cNvSpPr>
          <p:nvPr>
            <p:ph idx="1"/>
          </p:nvPr>
        </p:nvSpPr>
        <p:spPr>
          <a:xfrm>
            <a:off x="304800" y="1493838"/>
            <a:ext cx="8229600" cy="4525962"/>
          </a:xfrm>
        </p:spPr>
        <p:txBody>
          <a:bodyPr/>
          <a:lstStyle/>
          <a:p>
            <a:pPr>
              <a:defRPr/>
            </a:pPr>
            <a:endParaRPr lang="en-US" dirty="0"/>
          </a:p>
          <a:p>
            <a:pPr>
              <a:defRPr/>
            </a:pPr>
            <a:endParaRPr lang="en-US" dirty="0"/>
          </a:p>
          <a:p>
            <a:pPr>
              <a:defRPr/>
            </a:pPr>
            <a:endParaRPr lang="en-US" dirty="0"/>
          </a:p>
          <a:p>
            <a:pPr algn="ctr">
              <a:defRPr/>
            </a:pPr>
            <a:r>
              <a:rPr lang="en-US" sz="9600" dirty="0">
                <a:solidFill>
                  <a:srgbClr val="00B050"/>
                </a:solidFill>
              </a:rPr>
              <a:t>Thank You!</a:t>
            </a:r>
          </a:p>
          <a:p>
            <a:pPr algn="ctr">
              <a:defRPr/>
            </a:pPr>
            <a:endParaRPr lang="en-US" dirty="0">
              <a:solidFill>
                <a:schemeClr val="accent4"/>
              </a:solidFill>
            </a:endParaRPr>
          </a:p>
          <a:p>
            <a:pPr>
              <a:defRPr/>
            </a:pPr>
            <a:endParaRPr lang="en-US" dirty="0"/>
          </a:p>
          <a:p>
            <a:pPr>
              <a:defRPr/>
            </a:pPr>
            <a:endParaRPr lang="en-US" sz="6000" dirty="0"/>
          </a:p>
        </p:txBody>
      </p:sp>
      <p:sp>
        <p:nvSpPr>
          <p:cNvPr id="3" name="Content Placeholder 2">
            <a:extLst>
              <a:ext uri="{FF2B5EF4-FFF2-40B4-BE49-F238E27FC236}">
                <a16:creationId xmlns:a16="http://schemas.microsoft.com/office/drawing/2014/main" id="{699862B3-039F-15F8-B7DA-E12B045DBF1E}"/>
              </a:ext>
            </a:extLst>
          </p:cNvPr>
          <p:cNvSpPr>
            <a:spLocks noGrp="1"/>
          </p:cNvSpPr>
          <p:nvPr>
            <p:ph sz="quarter" idx="10"/>
          </p:nvPr>
        </p:nvSpPr>
        <p:spPr/>
        <p:txBody>
          <a:bodyPr/>
          <a:lstStyle/>
          <a:p>
            <a:pPr>
              <a:buFont typeface="Arial" charset="0"/>
              <a:buNone/>
              <a:defRPr/>
            </a:pPr>
            <a:r>
              <a:rPr lang="en-US" dirty="0"/>
              <a:t>Project Management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a:extLst>
              <a:ext uri="{FF2B5EF4-FFF2-40B4-BE49-F238E27FC236}">
                <a16:creationId xmlns:a16="http://schemas.microsoft.com/office/drawing/2014/main" id="{D397FB63-1FF8-E772-B5CD-7FDA70A25981}"/>
              </a:ext>
            </a:extLst>
          </p:cNvPr>
          <p:cNvSpPr>
            <a:spLocks noGrp="1"/>
          </p:cNvSpPr>
          <p:nvPr>
            <p:ph idx="1"/>
          </p:nvPr>
        </p:nvSpPr>
        <p:spPr>
          <a:xfrm>
            <a:off x="304800" y="1493838"/>
            <a:ext cx="8229600" cy="4525962"/>
          </a:xfrm>
        </p:spPr>
        <p:txBody>
          <a:bodyPr/>
          <a:lstStyle/>
          <a:p>
            <a:pPr fontAlgn="base">
              <a:spcAft>
                <a:spcPct val="0"/>
              </a:spcAft>
              <a:buFont typeface="Arial" charset="0"/>
              <a:buNone/>
              <a:defRPr/>
            </a:pPr>
            <a:r>
              <a:rPr lang="en-US" sz="2800" dirty="0">
                <a:latin typeface="Arial" charset="0"/>
                <a:cs typeface="Arial" charset="0"/>
              </a:rPr>
              <a:t>Major components of the Risk Management Process:</a:t>
            </a:r>
          </a:p>
          <a:p>
            <a:pPr fontAlgn="base">
              <a:spcAft>
                <a:spcPct val="0"/>
              </a:spcAft>
              <a:buFont typeface="Arial" charset="0"/>
              <a:buNone/>
              <a:defRPr/>
            </a:pPr>
            <a:endParaRPr lang="en-US" sz="2800" dirty="0">
              <a:latin typeface="Arial" charset="0"/>
              <a:cs typeface="Arial" charset="0"/>
            </a:endParaRPr>
          </a:p>
          <a:p>
            <a:pPr marL="0" indent="0" fontAlgn="base">
              <a:spcAft>
                <a:spcPct val="0"/>
              </a:spcAft>
              <a:defRPr/>
            </a:pPr>
            <a:r>
              <a:rPr lang="en-US" dirty="0">
                <a:latin typeface="Arial" charset="0"/>
                <a:cs typeface="Arial" charset="0"/>
              </a:rPr>
              <a:t>1. Risk Identification</a:t>
            </a:r>
          </a:p>
          <a:p>
            <a:pPr marL="457200" indent="-457200" fontAlgn="base">
              <a:spcAft>
                <a:spcPct val="0"/>
              </a:spcAft>
              <a:defRPr/>
            </a:pPr>
            <a:endParaRPr lang="en-US" dirty="0">
              <a:latin typeface="Arial" charset="0"/>
              <a:cs typeface="Arial" charset="0"/>
            </a:endParaRPr>
          </a:p>
          <a:p>
            <a:pPr fontAlgn="base">
              <a:spcAft>
                <a:spcPct val="0"/>
              </a:spcAft>
              <a:buFont typeface="Arial" charset="0"/>
              <a:buNone/>
              <a:defRPr/>
            </a:pPr>
            <a:r>
              <a:rPr lang="en-US" dirty="0">
                <a:latin typeface="Arial" charset="0"/>
                <a:cs typeface="Arial" charset="0"/>
              </a:rPr>
              <a:t>2. Risk Assessment</a:t>
            </a:r>
          </a:p>
          <a:p>
            <a:pPr fontAlgn="base">
              <a:spcAft>
                <a:spcPct val="0"/>
              </a:spcAft>
              <a:buFont typeface="Arial" charset="0"/>
              <a:buNone/>
              <a:defRPr/>
            </a:pPr>
            <a:endParaRPr lang="en-US" dirty="0">
              <a:latin typeface="Arial" charset="0"/>
              <a:cs typeface="Arial" charset="0"/>
            </a:endParaRPr>
          </a:p>
          <a:p>
            <a:pPr fontAlgn="base">
              <a:spcAft>
                <a:spcPct val="0"/>
              </a:spcAft>
              <a:buFont typeface="Arial" charset="0"/>
              <a:buNone/>
              <a:defRPr/>
            </a:pPr>
            <a:r>
              <a:rPr lang="en-US" dirty="0">
                <a:latin typeface="Arial" charset="0"/>
                <a:cs typeface="Arial" charset="0"/>
              </a:rPr>
              <a:t>3. Risk Response Development</a:t>
            </a:r>
          </a:p>
          <a:p>
            <a:pPr fontAlgn="base">
              <a:spcAft>
                <a:spcPct val="0"/>
              </a:spcAft>
              <a:buFont typeface="Arial" charset="0"/>
              <a:buNone/>
              <a:defRPr/>
            </a:pPr>
            <a:endParaRPr lang="en-US" dirty="0">
              <a:latin typeface="Arial" charset="0"/>
              <a:cs typeface="Arial" charset="0"/>
            </a:endParaRPr>
          </a:p>
          <a:p>
            <a:pPr fontAlgn="base">
              <a:spcAft>
                <a:spcPct val="0"/>
              </a:spcAft>
              <a:buFont typeface="Arial" charset="0"/>
              <a:buNone/>
              <a:defRPr/>
            </a:pPr>
            <a:r>
              <a:rPr lang="en-US" dirty="0">
                <a:latin typeface="Arial" charset="0"/>
                <a:cs typeface="Arial" charset="0"/>
              </a:rPr>
              <a:t>4. Risk Response Control</a:t>
            </a:r>
          </a:p>
        </p:txBody>
      </p:sp>
      <p:sp>
        <p:nvSpPr>
          <p:cNvPr id="3" name="Content Placeholder 2">
            <a:extLst>
              <a:ext uri="{FF2B5EF4-FFF2-40B4-BE49-F238E27FC236}">
                <a16:creationId xmlns:a16="http://schemas.microsoft.com/office/drawing/2014/main" id="{26748CFD-8A6E-4653-86E7-0E768E5472FB}"/>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a:extLst>
              <a:ext uri="{FF2B5EF4-FFF2-40B4-BE49-F238E27FC236}">
                <a16:creationId xmlns:a16="http://schemas.microsoft.com/office/drawing/2014/main" id="{0744CA5C-87E7-5CAC-FC29-26F71DE7CE63}"/>
              </a:ext>
            </a:extLst>
          </p:cNvPr>
          <p:cNvSpPr>
            <a:spLocks noGrp="1"/>
          </p:cNvSpPr>
          <p:nvPr>
            <p:ph idx="1"/>
          </p:nvPr>
        </p:nvSpPr>
        <p:spPr>
          <a:xfrm>
            <a:off x="304800" y="1493838"/>
            <a:ext cx="8229600" cy="4525962"/>
          </a:xfrm>
        </p:spPr>
        <p:txBody>
          <a:bodyPr/>
          <a:lstStyle/>
          <a:p>
            <a:pPr marL="514350" indent="-514350" fontAlgn="base">
              <a:spcAft>
                <a:spcPct val="0"/>
              </a:spcAft>
              <a:buFont typeface="Arial" charset="0"/>
              <a:buAutoNum type="arabicPeriod"/>
              <a:defRPr/>
            </a:pPr>
            <a:r>
              <a:rPr lang="en-US" sz="2800" dirty="0">
                <a:latin typeface="Arial" charset="0"/>
                <a:cs typeface="Arial" charset="0"/>
              </a:rPr>
              <a:t>Risk Identification</a:t>
            </a:r>
          </a:p>
          <a:p>
            <a:pPr marL="514350" indent="-514350" fontAlgn="base">
              <a:spcAft>
                <a:spcPct val="0"/>
              </a:spcAft>
              <a:defRPr/>
            </a:pPr>
            <a:endParaRPr lang="en-US" sz="2800" dirty="0">
              <a:latin typeface="Arial" charset="0"/>
              <a:cs typeface="Arial" charset="0"/>
            </a:endParaRPr>
          </a:p>
          <a:p>
            <a:pPr marL="514350" indent="-514350" fontAlgn="base">
              <a:spcAft>
                <a:spcPct val="0"/>
              </a:spcAft>
              <a:buFont typeface="Arial" pitchFamily="34" charset="0"/>
              <a:buChar char="•"/>
              <a:defRPr/>
            </a:pPr>
            <a:r>
              <a:rPr lang="en-US" dirty="0">
                <a:latin typeface="Arial" charset="0"/>
                <a:cs typeface="Arial" charset="0"/>
              </a:rPr>
              <a:t>Put in place a “risk management team” consisting of core project team members and other stakeholders.</a:t>
            </a:r>
          </a:p>
          <a:p>
            <a:pPr marL="514350" indent="-514350" fontAlgn="base">
              <a:spcAft>
                <a:spcPct val="0"/>
              </a:spcAft>
              <a:defRPr/>
            </a:pPr>
            <a:r>
              <a:rPr lang="en-US" dirty="0">
                <a:latin typeface="Arial" charset="0"/>
                <a:cs typeface="Arial" charset="0"/>
              </a:rPr>
              <a:t>      </a:t>
            </a:r>
            <a:r>
              <a:rPr lang="en-US" sz="2000" dirty="0">
                <a:latin typeface="Arial" charset="0"/>
                <a:cs typeface="Arial" charset="0"/>
              </a:rPr>
              <a:t>Research has demonstrated that </a:t>
            </a:r>
            <a:r>
              <a:rPr lang="en-US" sz="2000" i="1" dirty="0">
                <a:latin typeface="Arial" charset="0"/>
                <a:cs typeface="Arial" charset="0"/>
              </a:rPr>
              <a:t>groups</a:t>
            </a:r>
            <a:r>
              <a:rPr lang="en-US" sz="2000" dirty="0">
                <a:latin typeface="Arial" charset="0"/>
                <a:cs typeface="Arial" charset="0"/>
              </a:rPr>
              <a:t> make more accurate   judgments about risks than individuals do. </a:t>
            </a:r>
          </a:p>
          <a:p>
            <a:pPr fontAlgn="base">
              <a:spcAft>
                <a:spcPct val="0"/>
              </a:spcAft>
              <a:buFont typeface="Arial" pitchFamily="34" charset="0"/>
              <a:buChar char="•"/>
              <a:defRPr/>
            </a:pPr>
            <a:r>
              <a:rPr lang="en-US" dirty="0">
                <a:latin typeface="Arial" charset="0"/>
                <a:cs typeface="Arial" charset="0"/>
              </a:rPr>
              <a:t>Brainstorm to identify potential risks.</a:t>
            </a:r>
          </a:p>
          <a:p>
            <a:pPr fontAlgn="base">
              <a:spcAft>
                <a:spcPct val="0"/>
              </a:spcAft>
              <a:buFont typeface="Arial" pitchFamily="34" charset="0"/>
              <a:buChar char="•"/>
              <a:defRPr/>
            </a:pPr>
            <a:r>
              <a:rPr lang="en-US" dirty="0">
                <a:latin typeface="Arial" charset="0"/>
                <a:cs typeface="Arial" charset="0"/>
              </a:rPr>
              <a:t>Generate a list of potential risks.</a:t>
            </a:r>
          </a:p>
          <a:p>
            <a:pPr fontAlgn="base">
              <a:spcAft>
                <a:spcPct val="0"/>
              </a:spcAft>
              <a:defRPr/>
            </a:pPr>
            <a:endParaRPr lang="en-US" dirty="0">
              <a:latin typeface="Arial" charset="0"/>
              <a:cs typeface="Arial" charset="0"/>
            </a:endParaRPr>
          </a:p>
          <a:p>
            <a:pPr fontAlgn="base">
              <a:spcAft>
                <a:spcPct val="0"/>
              </a:spcAft>
              <a:defRPr/>
            </a:pPr>
            <a:r>
              <a:rPr lang="en-US" dirty="0">
                <a:latin typeface="Arial" charset="0"/>
                <a:cs typeface="Arial" charset="0"/>
              </a:rPr>
              <a:t>Caution Note – Focus on actual events that could cause problems, not on the objectives.</a:t>
            </a:r>
          </a:p>
          <a:p>
            <a:pPr fontAlgn="base">
              <a:spcAft>
                <a:spcPct val="0"/>
              </a:spcAft>
              <a:defRPr/>
            </a:pPr>
            <a:endParaRPr lang="en-US" dirty="0">
              <a:latin typeface="Arial" charset="0"/>
              <a:cs typeface="Arial" charset="0"/>
            </a:endParaRPr>
          </a:p>
        </p:txBody>
      </p:sp>
      <p:sp>
        <p:nvSpPr>
          <p:cNvPr id="3" name="Content Placeholder 2">
            <a:extLst>
              <a:ext uri="{FF2B5EF4-FFF2-40B4-BE49-F238E27FC236}">
                <a16:creationId xmlns:a16="http://schemas.microsoft.com/office/drawing/2014/main" id="{187FA441-81EB-8CCB-0792-99E87A24B1ED}"/>
              </a:ext>
            </a:extLst>
          </p:cNvPr>
          <p:cNvSpPr>
            <a:spLocks noGrp="1"/>
          </p:cNvSpPr>
          <p:nvPr>
            <p:ph sz="quarter" idx="10"/>
          </p:nvPr>
        </p:nvSpPr>
        <p:spPr/>
        <p:txBody>
          <a:bodyPr/>
          <a:lstStyle/>
          <a:p>
            <a:pPr>
              <a:buFont typeface="Arial" charset="0"/>
              <a:buNone/>
              <a:defRPr/>
            </a:pPr>
            <a:r>
              <a:rPr lang="en-US" dirty="0"/>
              <a:t>Risk Identification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a:extLst>
              <a:ext uri="{FF2B5EF4-FFF2-40B4-BE49-F238E27FC236}">
                <a16:creationId xmlns:a16="http://schemas.microsoft.com/office/drawing/2014/main" id="{C0435FBB-E0FD-61EB-E71F-806B768D636F}"/>
              </a:ext>
            </a:extLst>
          </p:cNvPr>
          <p:cNvSpPr>
            <a:spLocks noGrp="1"/>
          </p:cNvSpPr>
          <p:nvPr>
            <p:ph idx="1"/>
          </p:nvPr>
        </p:nvSpPr>
        <p:spPr>
          <a:xfrm>
            <a:off x="304800" y="1493838"/>
            <a:ext cx="8229600" cy="4525962"/>
          </a:xfrm>
        </p:spPr>
        <p:txBody>
          <a:bodyPr/>
          <a:lstStyle/>
          <a:p>
            <a:pPr fontAlgn="base">
              <a:spcAft>
                <a:spcPct val="0"/>
              </a:spcAft>
            </a:pPr>
            <a:r>
              <a:rPr lang="en-US" altLang="en-US" sz="2800"/>
              <a:t>Important tools used to identify risks are:</a:t>
            </a:r>
          </a:p>
          <a:p>
            <a:pPr fontAlgn="base">
              <a:spcAft>
                <a:spcPct val="0"/>
              </a:spcAft>
            </a:pPr>
            <a:endParaRPr lang="en-US" altLang="en-US" sz="2800"/>
          </a:p>
          <a:p>
            <a:pPr fontAlgn="base">
              <a:spcAft>
                <a:spcPct val="0"/>
              </a:spcAft>
              <a:buFont typeface="Arial" pitchFamily="34" charset="0"/>
              <a:buChar char="•"/>
            </a:pPr>
            <a:r>
              <a:rPr lang="en-US" altLang="en-US" sz="2800"/>
              <a:t>Risk Breakdown Structure</a:t>
            </a:r>
          </a:p>
          <a:p>
            <a:pPr fontAlgn="base">
              <a:spcAft>
                <a:spcPct val="0"/>
              </a:spcAft>
            </a:pPr>
            <a:r>
              <a:rPr lang="en-US" altLang="en-US" sz="2800"/>
              <a:t>   </a:t>
            </a:r>
            <a:endParaRPr lang="en-US" altLang="en-US"/>
          </a:p>
          <a:p>
            <a:pPr fontAlgn="base">
              <a:spcAft>
                <a:spcPct val="0"/>
              </a:spcAft>
              <a:buFont typeface="Arial" pitchFamily="34" charset="0"/>
              <a:buChar char="•"/>
            </a:pPr>
            <a:r>
              <a:rPr lang="en-US" altLang="en-US" sz="2800"/>
              <a:t>Risk Profile</a:t>
            </a:r>
          </a:p>
          <a:p>
            <a:pPr fontAlgn="base">
              <a:spcAft>
                <a:spcPct val="0"/>
              </a:spcAft>
            </a:pPr>
            <a:endParaRPr lang="en-US" altLang="en-US" sz="2800"/>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BCE73055-C678-EA4D-074D-28EC5E245E8A}"/>
              </a:ext>
            </a:extLst>
          </p:cNvPr>
          <p:cNvSpPr>
            <a:spLocks noGrp="1"/>
          </p:cNvSpPr>
          <p:nvPr>
            <p:ph sz="quarter" idx="10"/>
          </p:nvPr>
        </p:nvSpPr>
        <p:spPr/>
        <p:txBody>
          <a:bodyPr/>
          <a:lstStyle/>
          <a:p>
            <a:pPr>
              <a:buFont typeface="Arial" charset="0"/>
              <a:buNone/>
              <a:defRPr/>
            </a:pPr>
            <a:r>
              <a:rPr lang="en-US" dirty="0"/>
              <a:t>Risk Identification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a:extLst>
              <a:ext uri="{FF2B5EF4-FFF2-40B4-BE49-F238E27FC236}">
                <a16:creationId xmlns:a16="http://schemas.microsoft.com/office/drawing/2014/main" id="{570B4BB2-C33A-B17B-203B-B138D3C85FCF}"/>
              </a:ext>
            </a:extLst>
          </p:cNvPr>
          <p:cNvSpPr>
            <a:spLocks noGrp="1"/>
          </p:cNvSpPr>
          <p:nvPr>
            <p:ph idx="1"/>
          </p:nvPr>
        </p:nvSpPr>
        <p:spPr>
          <a:xfrm>
            <a:off x="381000" y="1524000"/>
            <a:ext cx="8229600" cy="4525963"/>
          </a:xfrm>
        </p:spPr>
        <p:txBody>
          <a:bodyPr/>
          <a:lstStyle/>
          <a:p>
            <a:pPr fontAlgn="base">
              <a:spcAft>
                <a:spcPct val="0"/>
              </a:spcAft>
            </a:pPr>
            <a:r>
              <a:rPr lang="en-US" altLang="en-US"/>
              <a:t>RBS lists the categories and subcategories within which risks may arise from a typical project.</a:t>
            </a:r>
          </a:p>
          <a:p>
            <a:pPr fontAlgn="base">
              <a:spcAft>
                <a:spcPct val="0"/>
              </a:spcAft>
            </a:pPr>
            <a:endParaRPr lang="en-US" altLang="en-US"/>
          </a:p>
          <a:p>
            <a:pPr fontAlgn="base">
              <a:spcAft>
                <a:spcPct val="0"/>
              </a:spcAft>
            </a:pPr>
            <a:r>
              <a:rPr lang="en-US" altLang="en-US"/>
              <a:t>Macro risks – risks that can affect the whole project</a:t>
            </a:r>
          </a:p>
          <a:p>
            <a:pPr fontAlgn="base">
              <a:spcAft>
                <a:spcPct val="0"/>
              </a:spcAft>
            </a:pPr>
            <a:r>
              <a:rPr lang="en-US" altLang="en-US"/>
              <a:t>    </a:t>
            </a:r>
            <a:r>
              <a:rPr lang="en-US" altLang="en-US" sz="2000"/>
              <a:t>Eg. </a:t>
            </a:r>
          </a:p>
          <a:p>
            <a:pPr fontAlgn="base">
              <a:spcAft>
                <a:spcPct val="0"/>
              </a:spcAft>
            </a:pPr>
            <a:r>
              <a:rPr lang="en-US" altLang="en-US" sz="2000"/>
              <a:t>     Funding – possibility of budget being cut after the project has started</a:t>
            </a:r>
          </a:p>
          <a:p>
            <a:pPr fontAlgn="base">
              <a:spcAft>
                <a:spcPct val="0"/>
              </a:spcAft>
            </a:pPr>
            <a:r>
              <a:rPr lang="en-US" altLang="en-US" sz="2000"/>
              <a:t>     Market – new product releases by competitors</a:t>
            </a:r>
          </a:p>
          <a:p>
            <a:pPr fontAlgn="base">
              <a:spcAft>
                <a:spcPct val="0"/>
              </a:spcAft>
            </a:pPr>
            <a:endParaRPr lang="en-US" altLang="en-US" sz="2000"/>
          </a:p>
          <a:p>
            <a:pPr fontAlgn="base">
              <a:spcAft>
                <a:spcPct val="0"/>
              </a:spcAft>
            </a:pPr>
            <a:r>
              <a:rPr lang="en-US" altLang="en-US"/>
              <a:t>Micro risks – risks that can affect a specific section of  the project or network</a:t>
            </a:r>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7B3BB3B6-82E0-A5F7-4E59-A933D173BED9}"/>
              </a:ext>
            </a:extLst>
          </p:cNvPr>
          <p:cNvSpPr>
            <a:spLocks noGrp="1"/>
          </p:cNvSpPr>
          <p:nvPr>
            <p:ph sz="quarter" idx="10"/>
          </p:nvPr>
        </p:nvSpPr>
        <p:spPr/>
        <p:txBody>
          <a:bodyPr/>
          <a:lstStyle/>
          <a:p>
            <a:pPr>
              <a:buFont typeface="Arial" charset="0"/>
              <a:buNone/>
              <a:defRPr/>
            </a:pPr>
            <a:r>
              <a:rPr lang="en-US" dirty="0"/>
              <a:t>Risk Breakdown Structure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B44A5-8309-2FAD-F67E-430BF48F2939}"/>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Breakdown Structure</a:t>
            </a:r>
          </a:p>
          <a:p>
            <a:pPr>
              <a:buFont typeface="Arial" charset="0"/>
              <a:buNone/>
              <a:defRPr/>
            </a:pPr>
            <a:endParaRPr lang="en-US" dirty="0"/>
          </a:p>
        </p:txBody>
      </p:sp>
      <p:pic>
        <p:nvPicPr>
          <p:cNvPr id="29699" name="Content Placeholder 3" descr="http://www.pmhut.com/wp-content/uploads/2009/03/risk-breakdown-structure1.jpg">
            <a:extLst>
              <a:ext uri="{FF2B5EF4-FFF2-40B4-BE49-F238E27FC236}">
                <a16:creationId xmlns:a16="http://schemas.microsoft.com/office/drawing/2014/main" id="{50E7B68C-58D7-BCCD-FA95-5DEBF14998F9}"/>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447800"/>
            <a:ext cx="8153400" cy="5105400"/>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400424-3D89-CB10-ECD0-71519730127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Breakdown Structure</a:t>
            </a:r>
          </a:p>
          <a:p>
            <a:pPr>
              <a:buFont typeface="Arial" charset="0"/>
              <a:buNone/>
              <a:defRPr/>
            </a:pPr>
            <a:endParaRPr lang="en-US" dirty="0"/>
          </a:p>
        </p:txBody>
      </p:sp>
      <p:pic>
        <p:nvPicPr>
          <p:cNvPr id="30723" name="Content Placeholder 3" descr="http://carlosproal.com/itpm/images/risk_breakdown_structure.png">
            <a:extLst>
              <a:ext uri="{FF2B5EF4-FFF2-40B4-BE49-F238E27FC236}">
                <a16:creationId xmlns:a16="http://schemas.microsoft.com/office/drawing/2014/main" id="{D9A0050B-06BD-9718-7CCC-2A9EFA105E46}"/>
              </a:ext>
            </a:extLst>
          </p:cNvPr>
          <p:cNvPicPr>
            <a:picLocks noGrp="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3538" y="1493838"/>
            <a:ext cx="8112125" cy="4525962"/>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a:extLst>
              <a:ext uri="{FF2B5EF4-FFF2-40B4-BE49-F238E27FC236}">
                <a16:creationId xmlns:a16="http://schemas.microsoft.com/office/drawing/2014/main" id="{AA8973DD-AC8C-B3AC-555A-F56AD8F6F979}"/>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A Risk Profile is a list of questions that address traditional areas of uncertainty on a project.</a:t>
            </a:r>
          </a:p>
          <a:p>
            <a:pPr algn="just" fontAlgn="base">
              <a:spcAft>
                <a:spcPct val="0"/>
              </a:spcAft>
            </a:pPr>
            <a:r>
              <a:rPr lang="en-US" altLang="en-US" sz="2800"/>
              <a:t>These questions have been developed and refined from previous, similar projects.</a:t>
            </a:r>
          </a:p>
          <a:p>
            <a:pPr algn="just" fontAlgn="base">
              <a:spcAft>
                <a:spcPct val="0"/>
              </a:spcAft>
            </a:pPr>
            <a:r>
              <a:rPr lang="en-US" altLang="en-US" sz="2800"/>
              <a:t>Risk profiles address both technical and management risks.</a:t>
            </a:r>
          </a:p>
          <a:p>
            <a:pPr algn="just" fontAlgn="base">
              <a:spcAft>
                <a:spcPct val="0"/>
              </a:spcAft>
            </a:pPr>
            <a:r>
              <a:rPr lang="en-US" altLang="en-US" sz="2800"/>
              <a:t>Risk profiles are generated and maintained by project office personnel.</a:t>
            </a:r>
          </a:p>
          <a:p>
            <a:pPr algn="just" fontAlgn="base">
              <a:spcAft>
                <a:spcPct val="0"/>
              </a:spcAft>
            </a:pPr>
            <a:r>
              <a:rPr lang="en-US" altLang="en-US" sz="2800"/>
              <a:t>During the post-project audit, they are updated.</a:t>
            </a:r>
          </a:p>
          <a:p>
            <a:pPr algn="just" fontAlgn="base">
              <a:spcAft>
                <a:spcPct val="0"/>
              </a:spcAft>
            </a:pPr>
            <a:endParaRPr lang="en-US" altLang="en-US" sz="2800"/>
          </a:p>
          <a:p>
            <a:pPr algn="just" fontAlgn="base">
              <a:spcAft>
                <a:spcPct val="0"/>
              </a:spcAft>
            </a:pPr>
            <a:endParaRPr lang="en-US" altLang="en-US" sz="2800"/>
          </a:p>
        </p:txBody>
      </p:sp>
      <p:sp>
        <p:nvSpPr>
          <p:cNvPr id="3" name="Content Placeholder 2">
            <a:extLst>
              <a:ext uri="{FF2B5EF4-FFF2-40B4-BE49-F238E27FC236}">
                <a16:creationId xmlns:a16="http://schemas.microsoft.com/office/drawing/2014/main" id="{DEF96B04-E968-0E75-93FA-72357AAEFC4D}"/>
              </a:ext>
            </a:extLst>
          </p:cNvPr>
          <p:cNvSpPr>
            <a:spLocks noGrp="1"/>
          </p:cNvSpPr>
          <p:nvPr>
            <p:ph sz="quarter" idx="10"/>
          </p:nvPr>
        </p:nvSpPr>
        <p:spPr/>
        <p:txBody>
          <a:bodyPr/>
          <a:lstStyle/>
          <a:p>
            <a:pPr>
              <a:buFont typeface="Arial" charset="0"/>
              <a:buNone/>
              <a:defRPr/>
            </a:pPr>
            <a:r>
              <a:rPr lang="en-US" dirty="0"/>
              <a:t>Risk Profile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CDBE79C-DBD1-BA68-6A73-CECB575A60B2}"/>
              </a:ext>
            </a:extLst>
          </p:cNvPr>
          <p:cNvSpPr>
            <a:spLocks noGrp="1"/>
          </p:cNvSpPr>
          <p:nvPr>
            <p:ph sz="quarter" idx="10"/>
          </p:nvPr>
        </p:nvSpPr>
        <p:spPr/>
        <p:txBody>
          <a:bodyPr/>
          <a:lstStyle/>
          <a:p>
            <a:pPr eaLnBrk="1" hangingPunct="1">
              <a:spcBef>
                <a:spcPct val="0"/>
              </a:spcBef>
              <a:buFont typeface="Arial" charset="0"/>
              <a:buNone/>
              <a:defRPr/>
            </a:pPr>
            <a:r>
              <a:rPr lang="en-IN" dirty="0">
                <a:latin typeface="Arial" charset="0"/>
                <a:cs typeface="Arial" charset="0"/>
              </a:rPr>
              <a:t>AE/DE/MM/ES/POM ZG523-Merged</a:t>
            </a:r>
          </a:p>
          <a:p>
            <a:pPr eaLnBrk="1" hangingPunct="1">
              <a:spcBef>
                <a:spcPct val="0"/>
              </a:spcBef>
              <a:buFont typeface="Arial" charset="0"/>
              <a:buNone/>
              <a:defRPr/>
            </a:pPr>
            <a:r>
              <a:rPr lang="en-IN" dirty="0">
                <a:latin typeface="Arial" charset="0"/>
                <a:cs typeface="Arial" charset="0"/>
              </a:rPr>
              <a:t>Project Management</a:t>
            </a: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Lecture No. 16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17C469-98F8-C9E6-3835-96FBD6B41276}"/>
              </a:ext>
            </a:extLst>
          </p:cNvPr>
          <p:cNvSpPr>
            <a:spLocks noGrp="1"/>
          </p:cNvSpPr>
          <p:nvPr>
            <p:ph sz="quarter" idx="10"/>
          </p:nvPr>
        </p:nvSpPr>
        <p:spPr/>
        <p:txBody>
          <a:bodyPr/>
          <a:lstStyle/>
          <a:p>
            <a:pPr>
              <a:buFont typeface="Arial" charset="0"/>
              <a:buNone/>
              <a:defRPr/>
            </a:pPr>
            <a:r>
              <a:rPr lang="en-US" dirty="0"/>
              <a:t>Risk Profile</a:t>
            </a:r>
          </a:p>
        </p:txBody>
      </p:sp>
      <p:pic>
        <p:nvPicPr>
          <p:cNvPr id="32771" name="Picture 4" descr="D:\Desktop\ET ZC423 - L10\Misc\Risk Profile.png">
            <a:extLst>
              <a:ext uri="{FF2B5EF4-FFF2-40B4-BE49-F238E27FC236}">
                <a16:creationId xmlns:a16="http://schemas.microsoft.com/office/drawing/2014/main" id="{581D9E4C-F32C-F209-3657-030D693996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983162"/>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a:extLst>
              <a:ext uri="{FF2B5EF4-FFF2-40B4-BE49-F238E27FC236}">
                <a16:creationId xmlns:a16="http://schemas.microsoft.com/office/drawing/2014/main" id="{70C43375-C0ED-122A-DD4D-D5EA765324D0}"/>
              </a:ext>
            </a:extLst>
          </p:cNvPr>
          <p:cNvSpPr>
            <a:spLocks noGrp="1"/>
          </p:cNvSpPr>
          <p:nvPr>
            <p:ph idx="1"/>
          </p:nvPr>
        </p:nvSpPr>
        <p:spPr>
          <a:xfrm>
            <a:off x="304800" y="1493838"/>
            <a:ext cx="8229600" cy="4525962"/>
          </a:xfrm>
        </p:spPr>
        <p:txBody>
          <a:bodyPr/>
          <a:lstStyle/>
          <a:p>
            <a:pPr fontAlgn="base">
              <a:spcAft>
                <a:spcPct val="0"/>
              </a:spcAft>
            </a:pPr>
            <a:r>
              <a:rPr lang="en-US" altLang="en-US"/>
              <a:t>2. </a:t>
            </a:r>
            <a:r>
              <a:rPr lang="en-US" altLang="en-US" sz="2800"/>
              <a:t>Risk Assessment</a:t>
            </a:r>
          </a:p>
          <a:p>
            <a:pPr fontAlgn="base">
              <a:spcAft>
                <a:spcPct val="0"/>
              </a:spcAft>
            </a:pPr>
            <a:endParaRPr lang="en-US" altLang="en-US" sz="2800"/>
          </a:p>
          <a:p>
            <a:pPr fontAlgn="base">
              <a:spcAft>
                <a:spcPct val="0"/>
              </a:spcAft>
            </a:pPr>
            <a:r>
              <a:rPr lang="en-US" altLang="en-US" sz="2800"/>
              <a:t>Once all possible risks have been identified and the list is ready:</a:t>
            </a:r>
          </a:p>
          <a:p>
            <a:pPr fontAlgn="base">
              <a:spcAft>
                <a:spcPct val="0"/>
              </a:spcAft>
            </a:pPr>
            <a:endParaRPr lang="en-US" altLang="en-US" sz="2800"/>
          </a:p>
          <a:p>
            <a:pPr fontAlgn="base">
              <a:spcAft>
                <a:spcPct val="0"/>
              </a:spcAft>
              <a:buFont typeface="Arial" pitchFamily="34" charset="0"/>
              <a:buChar char="•"/>
            </a:pPr>
            <a:r>
              <a:rPr lang="en-US" altLang="en-US"/>
              <a:t>Sift through the list of risks.</a:t>
            </a:r>
          </a:p>
          <a:p>
            <a:pPr fontAlgn="base">
              <a:spcAft>
                <a:spcPct val="0"/>
              </a:spcAft>
              <a:buFont typeface="Arial" pitchFamily="34" charset="0"/>
              <a:buChar char="•"/>
            </a:pPr>
            <a:r>
              <a:rPr lang="en-US" altLang="en-US"/>
              <a:t>Eliminate inconsequential or redundant risks.</a:t>
            </a:r>
          </a:p>
          <a:p>
            <a:pPr fontAlgn="base">
              <a:spcAft>
                <a:spcPct val="0"/>
              </a:spcAft>
              <a:buFont typeface="Arial" pitchFamily="34" charset="0"/>
              <a:buChar char="•"/>
            </a:pPr>
            <a:r>
              <a:rPr lang="en-US" altLang="en-US"/>
              <a:t>Stratify worthy risks in terms of importance and need for attention.</a:t>
            </a:r>
          </a:p>
          <a:p>
            <a:pPr fontAlgn="base">
              <a:spcAft>
                <a:spcPct val="0"/>
              </a:spcAft>
            </a:pPr>
            <a:endParaRPr lang="en-US" altLang="en-US"/>
          </a:p>
          <a:p>
            <a:pPr fontAlgn="base">
              <a:spcAft>
                <a:spcPct val="0"/>
              </a:spcAft>
            </a:pPr>
            <a:endParaRPr lang="en-US" altLang="en-US" b="1"/>
          </a:p>
        </p:txBody>
      </p:sp>
      <p:sp>
        <p:nvSpPr>
          <p:cNvPr id="3" name="Content Placeholder 2">
            <a:extLst>
              <a:ext uri="{FF2B5EF4-FFF2-40B4-BE49-F238E27FC236}">
                <a16:creationId xmlns:a16="http://schemas.microsoft.com/office/drawing/2014/main" id="{450B2D09-ED2D-A9D1-D10C-F646F65B183F}"/>
              </a:ext>
            </a:extLst>
          </p:cNvPr>
          <p:cNvSpPr>
            <a:spLocks noGrp="1"/>
          </p:cNvSpPr>
          <p:nvPr>
            <p:ph sz="quarter" idx="10"/>
          </p:nvPr>
        </p:nvSpPr>
        <p:spPr/>
        <p:txBody>
          <a:bodyPr/>
          <a:lstStyle/>
          <a:p>
            <a:pPr>
              <a:buFont typeface="Arial" charset="0"/>
              <a:buNone/>
              <a:defRPr/>
            </a:pPr>
            <a:r>
              <a:rPr lang="en-US" dirty="0"/>
              <a:t>Risk Assessment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a:extLst>
              <a:ext uri="{FF2B5EF4-FFF2-40B4-BE49-F238E27FC236}">
                <a16:creationId xmlns:a16="http://schemas.microsoft.com/office/drawing/2014/main" id="{1BA466C5-8CFF-CD72-8CD6-B69314AAD85D}"/>
              </a:ext>
            </a:extLst>
          </p:cNvPr>
          <p:cNvSpPr>
            <a:spLocks noGrp="1"/>
          </p:cNvSpPr>
          <p:nvPr>
            <p:ph idx="1"/>
          </p:nvPr>
        </p:nvSpPr>
        <p:spPr>
          <a:xfrm>
            <a:off x="304800" y="1493838"/>
            <a:ext cx="8229600" cy="4525962"/>
          </a:xfrm>
        </p:spPr>
        <p:txBody>
          <a:bodyPr/>
          <a:lstStyle/>
          <a:p>
            <a:pPr fontAlgn="base">
              <a:spcAft>
                <a:spcPct val="0"/>
              </a:spcAft>
            </a:pPr>
            <a:r>
              <a:rPr lang="en-US" altLang="en-US" sz="2800"/>
              <a:t>Most commonly used technique for analyzing risks</a:t>
            </a:r>
            <a:r>
              <a:rPr lang="en-US" altLang="en-US"/>
              <a:t>:</a:t>
            </a:r>
          </a:p>
          <a:p>
            <a:pPr fontAlgn="base">
              <a:spcAft>
                <a:spcPct val="0"/>
              </a:spcAft>
            </a:pPr>
            <a:endParaRPr lang="en-US" altLang="en-US"/>
          </a:p>
          <a:p>
            <a:pPr fontAlgn="base">
              <a:spcAft>
                <a:spcPct val="0"/>
              </a:spcAft>
            </a:pPr>
            <a:r>
              <a:rPr lang="en-US" altLang="en-US" sz="2800"/>
              <a:t>Scenario Analysis </a:t>
            </a:r>
          </a:p>
          <a:p>
            <a:pPr fontAlgn="base">
              <a:spcAft>
                <a:spcPct val="0"/>
              </a:spcAft>
            </a:pPr>
            <a:r>
              <a:rPr lang="en-US" altLang="en-US"/>
              <a:t>    is the assessment of the significance of each risk event in terms of:</a:t>
            </a:r>
          </a:p>
          <a:p>
            <a:pPr fontAlgn="base">
              <a:spcAft>
                <a:spcPct val="0"/>
              </a:spcAft>
              <a:buFont typeface="Arial" pitchFamily="34" charset="0"/>
              <a:buChar char="•"/>
            </a:pPr>
            <a:r>
              <a:rPr lang="en-US" altLang="en-US"/>
              <a:t>Probability (likelihood) of the event occurring.</a:t>
            </a:r>
          </a:p>
          <a:p>
            <a:pPr fontAlgn="base">
              <a:spcAft>
                <a:spcPct val="0"/>
              </a:spcAft>
              <a:buFont typeface="Arial" pitchFamily="34" charset="0"/>
              <a:buChar char="•"/>
            </a:pPr>
            <a:r>
              <a:rPr lang="en-US" altLang="en-US"/>
              <a:t>Impact of the event.</a:t>
            </a:r>
          </a:p>
          <a:p>
            <a:pPr fontAlgn="base">
              <a:spcAft>
                <a:spcPct val="0"/>
              </a:spcAft>
            </a:pPr>
            <a:r>
              <a:rPr lang="en-US" altLang="en-US"/>
              <a:t>Eg. </a:t>
            </a:r>
          </a:p>
          <a:p>
            <a:pPr fontAlgn="base">
              <a:spcAft>
                <a:spcPct val="0"/>
              </a:spcAft>
            </a:pPr>
            <a:r>
              <a:rPr lang="en-US" altLang="en-US"/>
              <a:t>Lightning</a:t>
            </a:r>
          </a:p>
          <a:p>
            <a:pPr fontAlgn="base">
              <a:spcAft>
                <a:spcPct val="0"/>
              </a:spcAft>
            </a:pPr>
            <a:r>
              <a:rPr lang="en-US" altLang="en-US"/>
              <a:t>Employee turnover</a:t>
            </a:r>
          </a:p>
          <a:p>
            <a:pPr fontAlgn="base">
              <a:spcAft>
                <a:spcPct val="0"/>
              </a:spcAft>
            </a:pPr>
            <a:r>
              <a:rPr lang="en-US" altLang="en-US"/>
              <a:t>      </a:t>
            </a:r>
          </a:p>
          <a:p>
            <a:pPr fontAlgn="base">
              <a:spcAft>
                <a:spcPct val="0"/>
              </a:spcAft>
            </a:pPr>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C6F6F4EA-834E-C330-AE0E-9FE90BEBECC4}"/>
              </a:ext>
            </a:extLst>
          </p:cNvPr>
          <p:cNvSpPr>
            <a:spLocks noGrp="1"/>
          </p:cNvSpPr>
          <p:nvPr>
            <p:ph sz="quarter" idx="10"/>
          </p:nvPr>
        </p:nvSpPr>
        <p:spPr/>
        <p:txBody>
          <a:bodyPr/>
          <a:lstStyle/>
          <a:p>
            <a:pPr>
              <a:buFont typeface="Arial" charset="0"/>
              <a:buNone/>
              <a:defRPr/>
            </a:pPr>
            <a:r>
              <a:rPr lang="en-US" dirty="0"/>
              <a:t>Risk Assessment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a:extLst>
              <a:ext uri="{FF2B5EF4-FFF2-40B4-BE49-F238E27FC236}">
                <a16:creationId xmlns:a16="http://schemas.microsoft.com/office/drawing/2014/main" id="{73F24C01-0D1F-45FD-283C-7B9DD549DFF9}"/>
              </a:ext>
            </a:extLst>
          </p:cNvPr>
          <p:cNvSpPr>
            <a:spLocks noGrp="1"/>
          </p:cNvSpPr>
          <p:nvPr>
            <p:ph idx="1"/>
          </p:nvPr>
        </p:nvSpPr>
        <p:spPr>
          <a:xfrm>
            <a:off x="304800" y="1493838"/>
            <a:ext cx="8229600" cy="4525962"/>
          </a:xfrm>
        </p:spPr>
        <p:txBody>
          <a:bodyPr/>
          <a:lstStyle/>
          <a:p>
            <a:pPr fontAlgn="base">
              <a:spcAft>
                <a:spcPct val="0"/>
              </a:spcAft>
            </a:pPr>
            <a:r>
              <a:rPr lang="en-US" altLang="en-US"/>
              <a:t>Probabilities and impacts need to be defined in terms of either rank-order descriptors or numeric weights.</a:t>
            </a:r>
          </a:p>
          <a:p>
            <a:pPr fontAlgn="base">
              <a:spcAft>
                <a:spcPct val="0"/>
              </a:spcAft>
            </a:pPr>
            <a:r>
              <a:rPr lang="en-US" altLang="en-US"/>
              <a:t>Likelihood scales:</a:t>
            </a:r>
          </a:p>
          <a:p>
            <a:pPr fontAlgn="base">
              <a:spcAft>
                <a:spcPct val="0"/>
              </a:spcAft>
            </a:pPr>
            <a:r>
              <a:rPr lang="en-US" altLang="en-US" sz="2000"/>
              <a:t>Very Unlikely – Unlikely – Likely – Highly Likely – Almost Certainly</a:t>
            </a:r>
          </a:p>
          <a:p>
            <a:pPr fontAlgn="base">
              <a:spcAft>
                <a:spcPct val="0"/>
              </a:spcAft>
            </a:pPr>
            <a:r>
              <a:rPr lang="en-US" altLang="en-US" sz="2000"/>
              <a:t>        1                    2             3                4                        5</a:t>
            </a:r>
          </a:p>
          <a:p>
            <a:pPr fontAlgn="base">
              <a:spcAft>
                <a:spcPct val="0"/>
              </a:spcAft>
            </a:pPr>
            <a:r>
              <a:rPr lang="en-US" altLang="en-US"/>
              <a:t>Impact scales:</a:t>
            </a:r>
          </a:p>
          <a:p>
            <a:pPr fontAlgn="base">
              <a:spcAft>
                <a:spcPct val="0"/>
              </a:spcAft>
            </a:pPr>
            <a:r>
              <a:rPr lang="en-US" altLang="en-US" sz="2000"/>
              <a:t>Very Low – Low – Moderate – High – Very High </a:t>
            </a:r>
          </a:p>
          <a:p>
            <a:pPr fontAlgn="base">
              <a:spcAft>
                <a:spcPct val="0"/>
              </a:spcAft>
            </a:pPr>
            <a:r>
              <a:rPr lang="en-US" altLang="en-US" sz="2000"/>
              <a:t>       1             2              3            4              5</a:t>
            </a:r>
          </a:p>
          <a:p>
            <a:pPr fontAlgn="base">
              <a:spcAft>
                <a:spcPct val="0"/>
              </a:spcAft>
            </a:pPr>
            <a:endParaRPr lang="en-US" altLang="en-US" sz="2000"/>
          </a:p>
          <a:p>
            <a:pPr fontAlgn="base">
              <a:spcAft>
                <a:spcPct val="0"/>
              </a:spcAft>
            </a:pPr>
            <a:r>
              <a:rPr lang="en-US" altLang="en-US" sz="2000"/>
              <a:t> </a:t>
            </a:r>
            <a:r>
              <a:rPr lang="en-US" altLang="en-US" sz="2800"/>
              <a:t>Risk Assessment Forms </a:t>
            </a:r>
            <a:r>
              <a:rPr lang="en-US" altLang="en-US" sz="2000"/>
              <a:t>are used to capture scenario analyses.</a:t>
            </a:r>
          </a:p>
          <a:p>
            <a:pPr fontAlgn="base">
              <a:spcAft>
                <a:spcPct val="0"/>
              </a:spcAft>
            </a:pPr>
            <a:endParaRPr lang="en-US" altLang="en-US" sz="2000"/>
          </a:p>
          <a:p>
            <a:pPr fontAlgn="base">
              <a:spcAft>
                <a:spcPct val="0"/>
              </a:spcAft>
            </a:pPr>
            <a:endParaRPr lang="en-US" altLang="en-US" sz="2000"/>
          </a:p>
          <a:p>
            <a:pPr fontAlgn="base">
              <a:spcAft>
                <a:spcPct val="0"/>
              </a:spcAft>
            </a:pPr>
            <a:endParaRPr lang="en-US" altLang="en-US" sz="2000"/>
          </a:p>
          <a:p>
            <a:pPr fontAlgn="base">
              <a:spcAft>
                <a:spcPct val="0"/>
              </a:spcAft>
            </a:pPr>
            <a:r>
              <a:rPr lang="en-US" altLang="en-US" sz="2000"/>
              <a:t>  </a:t>
            </a:r>
          </a:p>
          <a:p>
            <a:pPr fontAlgn="base">
              <a:spcAft>
                <a:spcPct val="0"/>
              </a:spcAft>
            </a:pPr>
            <a:endParaRPr lang="en-US" altLang="en-US" sz="2000"/>
          </a:p>
          <a:p>
            <a:pPr fontAlgn="base">
              <a:spcAft>
                <a:spcPct val="0"/>
              </a:spcAft>
            </a:pPr>
            <a:r>
              <a:rPr lang="en-US" altLang="en-US" sz="2000"/>
              <a:t>        </a:t>
            </a:r>
          </a:p>
        </p:txBody>
      </p:sp>
      <p:sp>
        <p:nvSpPr>
          <p:cNvPr id="3" name="Content Placeholder 2">
            <a:extLst>
              <a:ext uri="{FF2B5EF4-FFF2-40B4-BE49-F238E27FC236}">
                <a16:creationId xmlns:a16="http://schemas.microsoft.com/office/drawing/2014/main" id="{18CF66DC-258F-7710-D388-67EB412C50E3}"/>
              </a:ext>
            </a:extLst>
          </p:cNvPr>
          <p:cNvSpPr>
            <a:spLocks noGrp="1"/>
          </p:cNvSpPr>
          <p:nvPr>
            <p:ph sz="quarter" idx="10"/>
          </p:nvPr>
        </p:nvSpPr>
        <p:spPr/>
        <p:txBody>
          <a:bodyPr/>
          <a:lstStyle/>
          <a:p>
            <a:pPr>
              <a:buFont typeface="Arial" charset="0"/>
              <a:buNone/>
              <a:defRPr/>
            </a:pPr>
            <a:r>
              <a:rPr lang="en-US" dirty="0"/>
              <a:t>Risk Assessment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B0BE2-21F1-EDA8-FC82-3812840B06B6}"/>
              </a:ext>
            </a:extLst>
          </p:cNvPr>
          <p:cNvSpPr>
            <a:spLocks noGrp="1"/>
          </p:cNvSpPr>
          <p:nvPr>
            <p:ph sz="quarter" idx="10"/>
          </p:nvPr>
        </p:nvSpPr>
        <p:spPr/>
        <p:txBody>
          <a:bodyPr/>
          <a:lstStyle/>
          <a:p>
            <a:pPr>
              <a:buFont typeface="Arial" charset="0"/>
              <a:buNone/>
              <a:defRPr/>
            </a:pPr>
            <a:r>
              <a:rPr lang="en-US" dirty="0"/>
              <a:t>Risk Assessment</a:t>
            </a:r>
          </a:p>
        </p:txBody>
      </p:sp>
      <p:pic>
        <p:nvPicPr>
          <p:cNvPr id="36867" name="Picture 4" descr="D:\Desktop\ET ZC423 - L10\Misc\Impact Scales.png">
            <a:extLst>
              <a:ext uri="{FF2B5EF4-FFF2-40B4-BE49-F238E27FC236}">
                <a16:creationId xmlns:a16="http://schemas.microsoft.com/office/drawing/2014/main" id="{E118C3D7-B56B-829A-4BC8-A6E33A5A5FE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144000" cy="51054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6E3C43-0347-112F-BE66-2B2A4F7047C5}"/>
              </a:ext>
            </a:extLst>
          </p:cNvPr>
          <p:cNvSpPr>
            <a:spLocks noGrp="1"/>
          </p:cNvSpPr>
          <p:nvPr>
            <p:ph sz="quarter" idx="10"/>
          </p:nvPr>
        </p:nvSpPr>
        <p:spPr/>
        <p:txBody>
          <a:bodyPr/>
          <a:lstStyle/>
          <a:p>
            <a:pPr>
              <a:buFont typeface="Arial" charset="0"/>
              <a:buNone/>
              <a:defRPr/>
            </a:pPr>
            <a:r>
              <a:rPr lang="en-US" dirty="0"/>
              <a:t>Risk Assessment Form</a:t>
            </a:r>
          </a:p>
        </p:txBody>
      </p:sp>
      <p:pic>
        <p:nvPicPr>
          <p:cNvPr id="37891" name="Picture 4" descr="D:\Desktop\ET ZC423 - L10\Misc\RAF.png">
            <a:extLst>
              <a:ext uri="{FF2B5EF4-FFF2-40B4-BE49-F238E27FC236}">
                <a16:creationId xmlns:a16="http://schemas.microsoft.com/office/drawing/2014/main" id="{A04587C2-34AA-BF87-EA87-7E4487D7B37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371600"/>
            <a:ext cx="9067800" cy="510540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B1DB0061-A973-57D1-9E51-F0C3AF835CB3}"/>
              </a:ext>
            </a:extLst>
          </p:cNvPr>
          <p:cNvSpPr>
            <a:spLocks noGrp="1"/>
          </p:cNvSpPr>
          <p:nvPr>
            <p:ph idx="1"/>
          </p:nvPr>
        </p:nvSpPr>
        <p:spPr>
          <a:xfrm>
            <a:off x="304800" y="1493838"/>
            <a:ext cx="8229600" cy="4525962"/>
          </a:xfrm>
        </p:spPr>
        <p:txBody>
          <a:bodyPr/>
          <a:lstStyle/>
          <a:p>
            <a:pPr algn="just" fontAlgn="base">
              <a:spcAft>
                <a:spcPct val="0"/>
              </a:spcAft>
            </a:pPr>
            <a:r>
              <a:rPr lang="en-US" altLang="en-US"/>
              <a:t>The severity of different risks can be categorized into the form of </a:t>
            </a:r>
            <a:r>
              <a:rPr lang="en-US" altLang="en-US" sz="2800"/>
              <a:t>Risk Assessment Matrix</a:t>
            </a:r>
            <a:r>
              <a:rPr lang="en-US" altLang="en-US"/>
              <a:t>.</a:t>
            </a:r>
          </a:p>
          <a:p>
            <a:pPr algn="just" fontAlgn="base">
              <a:spcAft>
                <a:spcPct val="0"/>
              </a:spcAft>
              <a:buFont typeface="Arial" pitchFamily="34" charset="0"/>
              <a:buChar char="•"/>
            </a:pPr>
            <a:r>
              <a:rPr lang="en-US" altLang="en-US"/>
              <a:t>The matrix is structured around the impact and likelihood of the risk event.</a:t>
            </a:r>
          </a:p>
          <a:p>
            <a:pPr algn="just" fontAlgn="base">
              <a:spcAft>
                <a:spcPct val="0"/>
              </a:spcAft>
              <a:buFont typeface="Arial" pitchFamily="34" charset="0"/>
              <a:buChar char="•"/>
            </a:pPr>
            <a:r>
              <a:rPr lang="en-US" altLang="en-US"/>
              <a:t>The matrix is divided into Red, Yellow and Green zones.</a:t>
            </a:r>
          </a:p>
          <a:p>
            <a:pPr algn="just" fontAlgn="base">
              <a:spcAft>
                <a:spcPct val="0"/>
              </a:spcAft>
            </a:pPr>
            <a:r>
              <a:rPr lang="en-US" altLang="en-US"/>
              <a:t>Red zone – major risks (high impact / high likelihood)</a:t>
            </a:r>
          </a:p>
          <a:p>
            <a:pPr algn="just" fontAlgn="base">
              <a:spcAft>
                <a:spcPct val="0"/>
              </a:spcAft>
            </a:pPr>
            <a:r>
              <a:rPr lang="en-US" altLang="en-US"/>
              <a:t>Yellow zone – moderate risks </a:t>
            </a:r>
          </a:p>
          <a:p>
            <a:pPr algn="just" fontAlgn="base">
              <a:spcAft>
                <a:spcPct val="0"/>
              </a:spcAft>
            </a:pPr>
            <a:r>
              <a:rPr lang="en-US" altLang="en-US"/>
              <a:t>Green zone – minor risks (low impact / low likelihood)</a:t>
            </a:r>
          </a:p>
          <a:p>
            <a:pPr algn="just" fontAlgn="base">
              <a:spcAft>
                <a:spcPct val="0"/>
              </a:spcAft>
              <a:buFont typeface="Arial" pitchFamily="34" charset="0"/>
              <a:buChar char="•"/>
            </a:pPr>
            <a:r>
              <a:rPr lang="en-US" altLang="en-US"/>
              <a:t>The Risk Severity Matrix provides a basis for prioritization of risks. </a:t>
            </a:r>
          </a:p>
          <a:p>
            <a:pPr algn="just" fontAlgn="base">
              <a:spcAft>
                <a:spcPct val="0"/>
              </a:spcAft>
            </a:pPr>
            <a:r>
              <a:rPr lang="en-US" altLang="en-US"/>
              <a:t>Red zone – first priority                 Green zone – ignored </a:t>
            </a:r>
          </a:p>
          <a:p>
            <a:pPr algn="just" fontAlgn="base">
              <a:spcAft>
                <a:spcPct val="0"/>
              </a:spcAft>
            </a:pPr>
            <a:r>
              <a:rPr lang="en-US" altLang="en-US"/>
              <a:t>Yellow zone – second priority </a:t>
            </a:r>
          </a:p>
        </p:txBody>
      </p:sp>
      <p:sp>
        <p:nvSpPr>
          <p:cNvPr id="3" name="Content Placeholder 2">
            <a:extLst>
              <a:ext uri="{FF2B5EF4-FFF2-40B4-BE49-F238E27FC236}">
                <a16:creationId xmlns:a16="http://schemas.microsoft.com/office/drawing/2014/main" id="{678FF9A8-D648-BDC9-5CF0-0B4A0C8A031F}"/>
              </a:ext>
            </a:extLst>
          </p:cNvPr>
          <p:cNvSpPr>
            <a:spLocks noGrp="1"/>
          </p:cNvSpPr>
          <p:nvPr>
            <p:ph sz="quarter" idx="10"/>
          </p:nvPr>
        </p:nvSpPr>
        <p:spPr/>
        <p:txBody>
          <a:bodyPr/>
          <a:lstStyle/>
          <a:p>
            <a:pPr>
              <a:buFont typeface="Arial" charset="0"/>
              <a:buNone/>
              <a:defRPr/>
            </a:pPr>
            <a:r>
              <a:rPr lang="en-US" dirty="0"/>
              <a:t>Risk Severity Matrix</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2284C9F-B4E5-A5D1-DBD4-0FBA74C3DCD2}"/>
                  </a:ext>
                </a:extLst>
              </p14:cNvPr>
              <p14:cNvContentPartPr/>
              <p14:nvPr/>
            </p14:nvContentPartPr>
            <p14:xfrm>
              <a:off x="1801080" y="5292720"/>
              <a:ext cx="2976840" cy="83520"/>
            </p14:xfrm>
          </p:contentPart>
        </mc:Choice>
        <mc:Fallback>
          <p:pic>
            <p:nvPicPr>
              <p:cNvPr id="2" name="Ink 1">
                <a:extLst>
                  <a:ext uri="{FF2B5EF4-FFF2-40B4-BE49-F238E27FC236}">
                    <a16:creationId xmlns:a16="http://schemas.microsoft.com/office/drawing/2014/main" id="{C2284C9F-B4E5-A5D1-DBD4-0FBA74C3DCD2}"/>
                  </a:ext>
                </a:extLst>
              </p:cNvPr>
              <p:cNvPicPr/>
              <p:nvPr/>
            </p:nvPicPr>
            <p:blipFill>
              <a:blip r:embed="rId3"/>
              <a:stretch>
                <a:fillRect/>
              </a:stretch>
            </p:blipFill>
            <p:spPr>
              <a:xfrm>
                <a:off x="1791720" y="5283360"/>
                <a:ext cx="2995560" cy="102240"/>
              </a:xfrm>
              <a:prstGeom prst="rect">
                <a:avLst/>
              </a:prstGeom>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2FD3A6-9E7C-921E-8DA8-856DAF397B4A}"/>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Severity Matrix</a:t>
            </a:r>
          </a:p>
          <a:p>
            <a:pPr>
              <a:buFont typeface="Arial" charset="0"/>
              <a:buNone/>
              <a:defRPr/>
            </a:pPr>
            <a:endParaRPr lang="en-US" dirty="0"/>
          </a:p>
        </p:txBody>
      </p:sp>
      <p:pic>
        <p:nvPicPr>
          <p:cNvPr id="39939" name="Picture 4" descr="D:\Desktop\ET ZC423 - L10\Misc\Risk Severity Matrix.png">
            <a:extLst>
              <a:ext uri="{FF2B5EF4-FFF2-40B4-BE49-F238E27FC236}">
                <a16:creationId xmlns:a16="http://schemas.microsoft.com/office/drawing/2014/main" id="{9A68FA99-9102-6DC5-52D5-EEB3EBC100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830762"/>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ED77DCC-921C-A8C0-BDD3-DB24BB9C2810}"/>
                  </a:ext>
                </a:extLst>
              </p14:cNvPr>
              <p14:cNvContentPartPr/>
              <p14:nvPr/>
            </p14:nvContentPartPr>
            <p14:xfrm>
              <a:off x="2914920" y="2642400"/>
              <a:ext cx="5449320" cy="3093840"/>
            </p14:xfrm>
          </p:contentPart>
        </mc:Choice>
        <mc:Fallback>
          <p:pic>
            <p:nvPicPr>
              <p:cNvPr id="2" name="Ink 1">
                <a:extLst>
                  <a:ext uri="{FF2B5EF4-FFF2-40B4-BE49-F238E27FC236}">
                    <a16:creationId xmlns:a16="http://schemas.microsoft.com/office/drawing/2014/main" id="{5ED77DCC-921C-A8C0-BDD3-DB24BB9C2810}"/>
                  </a:ext>
                </a:extLst>
              </p:cNvPr>
              <p:cNvPicPr/>
              <p:nvPr/>
            </p:nvPicPr>
            <p:blipFill>
              <a:blip r:embed="rId4"/>
              <a:stretch>
                <a:fillRect/>
              </a:stretch>
            </p:blipFill>
            <p:spPr>
              <a:xfrm>
                <a:off x="2905560" y="2633040"/>
                <a:ext cx="5468040" cy="311256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a:extLst>
              <a:ext uri="{FF2B5EF4-FFF2-40B4-BE49-F238E27FC236}">
                <a16:creationId xmlns:a16="http://schemas.microsoft.com/office/drawing/2014/main" id="{032D5720-655B-867A-41F6-2141D4B8AD33}"/>
              </a:ext>
            </a:extLst>
          </p:cNvPr>
          <p:cNvSpPr>
            <a:spLocks noGrp="1"/>
          </p:cNvSpPr>
          <p:nvPr>
            <p:ph idx="1"/>
          </p:nvPr>
        </p:nvSpPr>
        <p:spPr>
          <a:xfrm>
            <a:off x="304800" y="1493838"/>
            <a:ext cx="8229600" cy="4525962"/>
          </a:xfrm>
        </p:spPr>
        <p:txBody>
          <a:bodyPr/>
          <a:lstStyle/>
          <a:p>
            <a:pPr fontAlgn="base">
              <a:spcAft>
                <a:spcPct val="0"/>
              </a:spcAft>
            </a:pPr>
            <a:r>
              <a:rPr lang="en-US" altLang="en-US" sz="2800"/>
              <a:t>Failure Mode and Effects Analysis </a:t>
            </a:r>
            <a:r>
              <a:rPr lang="en-US" altLang="en-US"/>
              <a:t>extends the risk severity matrix by including ease of detection of risk in the equation:</a:t>
            </a:r>
          </a:p>
          <a:p>
            <a:pPr fontAlgn="base">
              <a:spcAft>
                <a:spcPct val="0"/>
              </a:spcAft>
            </a:pPr>
            <a:r>
              <a:rPr lang="en-US" altLang="en-US" sz="2800"/>
              <a:t>Impact × Probability × Detection = Risk Value</a:t>
            </a:r>
          </a:p>
          <a:p>
            <a:pPr fontAlgn="base">
              <a:spcAft>
                <a:spcPct val="0"/>
              </a:spcAft>
            </a:pPr>
            <a:r>
              <a:rPr lang="en-US" altLang="en-US" sz="2800"/>
              <a:t>Detection </a:t>
            </a:r>
            <a:r>
              <a:rPr lang="en-US" altLang="en-US"/>
              <a:t>is the ability of the project team to perceive that the risk event is about to happen</a:t>
            </a:r>
            <a:r>
              <a:rPr lang="en-US" altLang="en-US" sz="2800"/>
              <a:t>.</a:t>
            </a:r>
          </a:p>
          <a:p>
            <a:pPr fontAlgn="base">
              <a:spcAft>
                <a:spcPct val="0"/>
              </a:spcAft>
              <a:buFont typeface="Arial" pitchFamily="34" charset="0"/>
              <a:buChar char="•"/>
            </a:pPr>
            <a:r>
              <a:rPr lang="en-US" altLang="en-US"/>
              <a:t>Each of the three dimensions is rated according to a five-point scale.</a:t>
            </a:r>
          </a:p>
          <a:p>
            <a:pPr fontAlgn="base">
              <a:spcAft>
                <a:spcPct val="0"/>
              </a:spcAft>
              <a:buFont typeface="Arial" pitchFamily="34" charset="0"/>
              <a:buChar char="•"/>
            </a:pPr>
            <a:r>
              <a:rPr lang="en-US" altLang="en-US"/>
              <a:t>A score of 1 would be given if even a chimpanzee could spot the risk coming.</a:t>
            </a:r>
          </a:p>
          <a:p>
            <a:pPr fontAlgn="base">
              <a:spcAft>
                <a:spcPct val="0"/>
              </a:spcAft>
              <a:buFont typeface="Arial" pitchFamily="34" charset="0"/>
              <a:buChar char="•"/>
            </a:pPr>
            <a:r>
              <a:rPr lang="en-US" altLang="en-US"/>
              <a:t>A score of 5 would be given to events that could only be discovered after it is too late.</a:t>
            </a:r>
          </a:p>
          <a:p>
            <a:pPr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E3963EE4-EC91-BF08-9F3B-554E6EA1F713}"/>
              </a:ext>
            </a:extLst>
          </p:cNvPr>
          <p:cNvSpPr>
            <a:spLocks noGrp="1"/>
          </p:cNvSpPr>
          <p:nvPr>
            <p:ph sz="quarter" idx="10"/>
          </p:nvPr>
        </p:nvSpPr>
        <p:spPr/>
        <p:txBody>
          <a:bodyPr/>
          <a:lstStyle/>
          <a:p>
            <a:pPr>
              <a:buFont typeface="Arial" charset="0"/>
              <a:buNone/>
              <a:defRPr/>
            </a:pPr>
            <a:r>
              <a:rPr lang="en-US" dirty="0"/>
              <a:t>FMEA</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9FF61A5-E8E9-08A2-3057-181319310434}"/>
                  </a:ext>
                </a:extLst>
              </p14:cNvPr>
              <p14:cNvContentPartPr/>
              <p14:nvPr/>
            </p14:nvContentPartPr>
            <p14:xfrm>
              <a:off x="419040" y="2224080"/>
              <a:ext cx="8427600" cy="1281240"/>
            </p14:xfrm>
          </p:contentPart>
        </mc:Choice>
        <mc:Fallback>
          <p:pic>
            <p:nvPicPr>
              <p:cNvPr id="2" name="Ink 1">
                <a:extLst>
                  <a:ext uri="{FF2B5EF4-FFF2-40B4-BE49-F238E27FC236}">
                    <a16:creationId xmlns:a16="http://schemas.microsoft.com/office/drawing/2014/main" id="{19FF61A5-E8E9-08A2-3057-181319310434}"/>
                  </a:ext>
                </a:extLst>
              </p:cNvPr>
              <p:cNvPicPr/>
              <p:nvPr/>
            </p:nvPicPr>
            <p:blipFill>
              <a:blip r:embed="rId3"/>
              <a:stretch>
                <a:fillRect/>
              </a:stretch>
            </p:blipFill>
            <p:spPr>
              <a:xfrm>
                <a:off x="409680" y="2214720"/>
                <a:ext cx="8446320" cy="12999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a:extLst>
              <a:ext uri="{FF2B5EF4-FFF2-40B4-BE49-F238E27FC236}">
                <a16:creationId xmlns:a16="http://schemas.microsoft.com/office/drawing/2014/main" id="{44178FDC-B5EF-4163-1BE2-A7ED0A5853AE}"/>
              </a:ext>
            </a:extLst>
          </p:cNvPr>
          <p:cNvSpPr>
            <a:spLocks noGrp="1"/>
          </p:cNvSpPr>
          <p:nvPr>
            <p:ph idx="1"/>
          </p:nvPr>
        </p:nvSpPr>
        <p:spPr>
          <a:xfrm>
            <a:off x="304800" y="1493838"/>
            <a:ext cx="8229600" cy="4525962"/>
          </a:xfrm>
        </p:spPr>
        <p:txBody>
          <a:bodyPr/>
          <a:lstStyle/>
          <a:p>
            <a:pPr fontAlgn="base">
              <a:spcAft>
                <a:spcPct val="0"/>
              </a:spcAft>
            </a:pPr>
            <a:r>
              <a:rPr lang="en-US" altLang="en-US"/>
              <a:t>3. </a:t>
            </a:r>
            <a:r>
              <a:rPr lang="en-US" altLang="en-US" sz="2800"/>
              <a:t>Risk Response Development</a:t>
            </a:r>
          </a:p>
          <a:p>
            <a:pPr fontAlgn="base">
              <a:spcAft>
                <a:spcPct val="0"/>
              </a:spcAft>
            </a:pPr>
            <a:endParaRPr lang="en-US" altLang="en-US"/>
          </a:p>
        </p:txBody>
      </p:sp>
      <p:sp>
        <p:nvSpPr>
          <p:cNvPr id="3" name="Content Placeholder 2">
            <a:extLst>
              <a:ext uri="{FF2B5EF4-FFF2-40B4-BE49-F238E27FC236}">
                <a16:creationId xmlns:a16="http://schemas.microsoft.com/office/drawing/2014/main" id="{84F738D7-0F69-B5D4-1088-ED3817720BC1}"/>
              </a:ext>
            </a:extLst>
          </p:cNvPr>
          <p:cNvSpPr>
            <a:spLocks noGrp="1"/>
          </p:cNvSpPr>
          <p:nvPr>
            <p:ph sz="quarter" idx="10"/>
          </p:nvPr>
        </p:nvSpPr>
        <p:spPr/>
        <p:txBody>
          <a:bodyPr/>
          <a:lstStyle/>
          <a:p>
            <a:pPr>
              <a:buFont typeface="Arial" charset="0"/>
              <a:buNone/>
              <a:defRPr/>
            </a:pPr>
            <a:r>
              <a:rPr lang="en-US" dirty="0"/>
              <a:t>Risk Response Development</a:t>
            </a:r>
          </a:p>
        </p:txBody>
      </p:sp>
      <p:sp>
        <p:nvSpPr>
          <p:cNvPr id="41988" name="Rectangle 5">
            <a:extLst>
              <a:ext uri="{FF2B5EF4-FFF2-40B4-BE49-F238E27FC236}">
                <a16:creationId xmlns:a16="http://schemas.microsoft.com/office/drawing/2014/main" id="{670A3216-7711-840D-C12F-67550FB6F73B}"/>
              </a:ext>
            </a:extLst>
          </p:cNvPr>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endParaRPr lang="en-US" altLang="en-US" sz="1800"/>
          </a:p>
        </p:txBody>
      </p:sp>
      <p:pic>
        <p:nvPicPr>
          <p:cNvPr id="41989" name="Picture 1" descr="Risk Management Options">
            <a:extLst>
              <a:ext uri="{FF2B5EF4-FFF2-40B4-BE49-F238E27FC236}">
                <a16:creationId xmlns:a16="http://schemas.microsoft.com/office/drawing/2014/main" id="{7D46659B-9B4D-E704-9469-6335514572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1905000"/>
            <a:ext cx="851535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Rectangle 6">
            <a:extLst>
              <a:ext uri="{FF2B5EF4-FFF2-40B4-BE49-F238E27FC236}">
                <a16:creationId xmlns:a16="http://schemas.microsoft.com/office/drawing/2014/main" id="{3613F415-D242-5D21-7F14-F05A7C50AA4E}"/>
              </a:ext>
            </a:extLst>
          </p:cNvPr>
          <p:cNvSpPr>
            <a:spLocks noChangeArrowheads="1"/>
          </p:cNvSpPr>
          <p:nvPr/>
        </p:nvSpPr>
        <p:spPr bwMode="auto">
          <a:xfrm>
            <a:off x="4271963" y="3517900"/>
            <a:ext cx="6000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1100">
                <a:latin typeface="Calibri" panose="020F0502020204030204" pitchFamily="34" charset="0"/>
              </a:rPr>
              <a:t>             </a:t>
            </a:r>
            <a:endParaRPr lang="en-US" altLang="en-US" sz="800"/>
          </a:p>
        </p:txBody>
      </p:sp>
      <p:sp>
        <p:nvSpPr>
          <p:cNvPr id="41991" name="Rectangle 7">
            <a:extLst>
              <a:ext uri="{FF2B5EF4-FFF2-40B4-BE49-F238E27FC236}">
                <a16:creationId xmlns:a16="http://schemas.microsoft.com/office/drawing/2014/main" id="{EEA89CAB-1202-0DEB-5D47-05E020C55BA9}"/>
              </a:ext>
            </a:extLst>
          </p:cNvPr>
          <p:cNvSpPr>
            <a:spLocks noChangeArrowheads="1"/>
          </p:cNvSpPr>
          <p:nvPr/>
        </p:nvSpPr>
        <p:spPr bwMode="auto">
          <a:xfrm>
            <a:off x="3243263" y="5461000"/>
            <a:ext cx="265747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endParaRPr lang="en-US" altLang="en-US" sz="1800">
              <a:latin typeface="Calibri" panose="020F0502020204030204" pitchFamily="34" charset="0"/>
            </a:endParaRPr>
          </a:p>
          <a:p>
            <a:pPr algn="ctr">
              <a:spcBef>
                <a:spcPct val="0"/>
              </a:spcBef>
              <a:buFontTx/>
              <a:buNone/>
            </a:pPr>
            <a:endParaRPr lang="en-US" altLang="en-US" sz="1800">
              <a:latin typeface="Calibri" panose="020F0502020204030204" pitchFamily="34" charset="0"/>
            </a:endParaRPr>
          </a:p>
          <a:p>
            <a:pPr algn="ctr">
              <a:spcBef>
                <a:spcPct val="0"/>
              </a:spcBef>
              <a:buFontTx/>
              <a:buNone/>
            </a:pPr>
            <a:r>
              <a:rPr lang="en-US" altLang="en-US" sz="1800">
                <a:latin typeface="Calibri" panose="020F0502020204030204" pitchFamily="34" charset="0"/>
              </a:rPr>
              <a:t>Risk Management Options</a:t>
            </a:r>
            <a:endParaRPr lang="en-US"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224E4F-8BEF-8638-235F-8203DBD7DD3E}"/>
              </a:ext>
            </a:extLst>
          </p:cNvPr>
          <p:cNvSpPr>
            <a:spLocks noGrp="1"/>
          </p:cNvSpPr>
          <p:nvPr>
            <p:ph sz="quarter" idx="10"/>
          </p:nvPr>
        </p:nvSpPr>
        <p:spPr/>
        <p:txBody>
          <a:bodyPr/>
          <a:lstStyle/>
          <a:p>
            <a:pPr algn="r" eaLnBrk="1" hangingPunct="1">
              <a:spcBef>
                <a:spcPct val="0"/>
              </a:spcBef>
              <a:buFont typeface="Arial" charset="0"/>
              <a:buNone/>
              <a:defRPr/>
            </a:pPr>
            <a:endParaRPr lang="en-US" dirty="0">
              <a:latin typeface="Arial" charset="0"/>
              <a:cs typeface="Arial" charset="0"/>
            </a:endParaRPr>
          </a:p>
          <a:p>
            <a:pPr algn="r" eaLnBrk="1" hangingPunct="1">
              <a:spcBef>
                <a:spcPct val="0"/>
              </a:spcBef>
              <a:defRPr/>
            </a:pPr>
            <a:r>
              <a:rPr lang="en-US" dirty="0">
                <a:latin typeface="Arial" charset="0"/>
                <a:cs typeface="Arial" charset="0"/>
              </a:rPr>
              <a:t>Managing Project Risk, Ch. 7, T1</a:t>
            </a:r>
          </a:p>
          <a:p>
            <a:pPr algn="r" eaLnBrk="1" hangingPunct="1">
              <a:spcBef>
                <a:spcPct val="0"/>
              </a:spcBef>
              <a:defRPr/>
            </a:pPr>
            <a:endParaRPr lang="en-US" dirty="0">
              <a:solidFill>
                <a:srgbClr val="00B050"/>
              </a:solidFill>
              <a:latin typeface="Arial" charset="0"/>
              <a:cs typeface="Arial" charset="0"/>
            </a:endParaRPr>
          </a:p>
          <a:p>
            <a:pPr algn="r" eaLnBrk="1" hangingPunct="1">
              <a:spcBef>
                <a:spcPct val="0"/>
              </a:spcBef>
              <a:buFont typeface="Arial" charset="0"/>
              <a:buNone/>
              <a:defRPr/>
            </a:pPr>
            <a:endParaRPr lang="en-US" dirty="0">
              <a:solidFill>
                <a:srgbClr val="00B050"/>
              </a:solidFill>
              <a:latin typeface="Arial" charset="0"/>
              <a:cs typeface="Arial" charset="0"/>
            </a:endParaRPr>
          </a:p>
          <a:p>
            <a:pPr eaLnBrk="1" hangingPunct="1">
              <a:spcBef>
                <a:spcPct val="0"/>
              </a:spcBef>
              <a:defRPr/>
            </a:pPr>
            <a:endParaRPr lang="en-US" dirty="0">
              <a:solidFill>
                <a:srgbClr val="00B050"/>
              </a:solidFill>
              <a:latin typeface="Arial" charset="0"/>
              <a:cs typeface="Arial" charset="0"/>
            </a:endParaRPr>
          </a:p>
          <a:p>
            <a:pPr eaLnBrk="1" hangingPunct="1">
              <a:spcBef>
                <a:spcPct val="0"/>
              </a:spcBef>
              <a:buFont typeface="Arial" charset="0"/>
              <a:buNone/>
              <a:defRPr/>
            </a:pPr>
            <a:endParaRPr lang="en-US" dirty="0">
              <a:solidFill>
                <a:schemeClr val="accent1"/>
              </a:solidFill>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97561CCC-6FEB-D267-1EA6-3DB496F2923D}"/>
              </a:ext>
            </a:extLst>
          </p:cNvPr>
          <p:cNvSpPr>
            <a:spLocks noGrp="1"/>
          </p:cNvSpPr>
          <p:nvPr>
            <p:ph idx="1"/>
          </p:nvPr>
        </p:nvSpPr>
        <p:spPr>
          <a:xfrm>
            <a:off x="304800" y="1493838"/>
            <a:ext cx="8229600" cy="4525962"/>
          </a:xfrm>
        </p:spPr>
        <p:txBody>
          <a:bodyPr/>
          <a:lstStyle/>
          <a:p>
            <a:pPr fontAlgn="base">
              <a:spcAft>
                <a:spcPct val="0"/>
              </a:spcAft>
            </a:pPr>
            <a:r>
              <a:rPr lang="en-US" altLang="en-US" sz="2000"/>
              <a:t>If your project requires that you work on the edge of a cliff, then there’s a risk that you could fall. If it’s very windy out or if the ground is slippery and uneven, then falling is more likely.</a:t>
            </a:r>
          </a:p>
          <a:p>
            <a:pPr fontAlgn="base">
              <a:spcAft>
                <a:spcPct val="0"/>
              </a:spcAft>
            </a:pPr>
            <a:endParaRPr lang="en-US" altLang="en-US" sz="2000"/>
          </a:p>
          <a:p>
            <a:pPr fontAlgn="base">
              <a:spcAft>
                <a:spcPct val="0"/>
              </a:spcAft>
            </a:pPr>
            <a:r>
              <a:rPr lang="en-US" altLang="en-US"/>
              <a:t>There are four basic ways to handle a risk.</a:t>
            </a:r>
          </a:p>
          <a:p>
            <a:pPr fontAlgn="base">
              <a:spcAft>
                <a:spcPct val="0"/>
              </a:spcAft>
            </a:pPr>
            <a:endParaRPr lang="en-US" altLang="en-US" sz="2000"/>
          </a:p>
          <a:p>
            <a:pPr fontAlgn="base">
              <a:spcAft>
                <a:spcPct val="0"/>
              </a:spcAft>
            </a:pPr>
            <a:r>
              <a:rPr lang="en-US" altLang="en-US" sz="2800"/>
              <a:t>Avoid</a:t>
            </a:r>
            <a:r>
              <a:rPr lang="en-US" altLang="en-US" sz="2000"/>
              <a:t>: The best thing you can do with a risk is avoid it. If you can prevent it from happening, it definitely won’t hurt your project. The easiest way to avoid this risk is to walk away from the cliff, but that may not be an option on this project.</a:t>
            </a:r>
          </a:p>
          <a:p>
            <a:pPr fontAlgn="base">
              <a:spcAft>
                <a:spcPct val="0"/>
              </a:spcAft>
            </a:pPr>
            <a:endParaRPr lang="en-US" altLang="en-US" sz="2000"/>
          </a:p>
          <a:p>
            <a:pPr fontAlgn="base">
              <a:spcAft>
                <a:spcPct val="0"/>
              </a:spcAft>
            </a:pPr>
            <a:r>
              <a:rPr lang="en-US" altLang="en-US" sz="2800"/>
              <a:t>Mitigate</a:t>
            </a:r>
            <a:r>
              <a:rPr lang="en-US" altLang="en-US" sz="2000"/>
              <a:t>: If you can’t avoid the risk, you can reduce it. This means taking some sort of action that will cause it to do as little damage to your project as possible.</a:t>
            </a:r>
          </a:p>
          <a:p>
            <a:pPr fontAlgn="base">
              <a:spcAft>
                <a:spcPct val="0"/>
              </a:spcAft>
            </a:pPr>
            <a:endParaRPr lang="en-US" altLang="en-US" sz="1200"/>
          </a:p>
          <a:p>
            <a:pPr fontAlgn="base">
              <a:spcAft>
                <a:spcPct val="0"/>
              </a:spcAft>
            </a:pPr>
            <a:endParaRPr lang="en-US" altLang="en-US" sz="1200"/>
          </a:p>
        </p:txBody>
      </p:sp>
      <p:sp>
        <p:nvSpPr>
          <p:cNvPr id="3" name="Content Placeholder 2">
            <a:extLst>
              <a:ext uri="{FF2B5EF4-FFF2-40B4-BE49-F238E27FC236}">
                <a16:creationId xmlns:a16="http://schemas.microsoft.com/office/drawing/2014/main" id="{0E235077-C9AE-FF2D-C67D-56A1ED4B130E}"/>
              </a:ext>
            </a:extLst>
          </p:cNvPr>
          <p:cNvSpPr>
            <a:spLocks noGrp="1"/>
          </p:cNvSpPr>
          <p:nvPr>
            <p:ph sz="quarter" idx="10"/>
          </p:nvPr>
        </p:nvSpPr>
        <p:spPr/>
        <p:txBody>
          <a:bodyPr/>
          <a:lstStyle/>
          <a:p>
            <a:pPr>
              <a:buFont typeface="Arial" charset="0"/>
              <a:buNone/>
              <a:defRPr/>
            </a:pPr>
            <a:r>
              <a:rPr lang="en-US" dirty="0"/>
              <a:t>Risk Response Development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a:extLst>
              <a:ext uri="{FF2B5EF4-FFF2-40B4-BE49-F238E27FC236}">
                <a16:creationId xmlns:a16="http://schemas.microsoft.com/office/drawing/2014/main" id="{26367691-EFED-A8FC-AB58-535C2417EB89}"/>
              </a:ext>
            </a:extLst>
          </p:cNvPr>
          <p:cNvSpPr>
            <a:spLocks noGrp="1"/>
          </p:cNvSpPr>
          <p:nvPr>
            <p:ph idx="1"/>
          </p:nvPr>
        </p:nvSpPr>
        <p:spPr>
          <a:xfrm>
            <a:off x="304800" y="1493838"/>
            <a:ext cx="8229600" cy="4525962"/>
          </a:xfrm>
        </p:spPr>
        <p:txBody>
          <a:bodyPr/>
          <a:lstStyle/>
          <a:p>
            <a:pPr fontAlgn="base">
              <a:spcAft>
                <a:spcPct val="0"/>
              </a:spcAft>
            </a:pPr>
            <a:r>
              <a:rPr lang="en-US" altLang="en-US" sz="2800"/>
              <a:t>Transfer</a:t>
            </a:r>
            <a:r>
              <a:rPr lang="en-US" altLang="en-US"/>
              <a:t>: One effective way to deal with a risk is to pay someone else to accept it for you. The most common way to do this is to buy </a:t>
            </a:r>
            <a:r>
              <a:rPr lang="en-US" altLang="en-US" i="1"/>
              <a:t>insurance</a:t>
            </a:r>
            <a:r>
              <a:rPr lang="en-US" altLang="en-US"/>
              <a:t>.</a:t>
            </a:r>
          </a:p>
          <a:p>
            <a:pPr fontAlgn="base">
              <a:spcAft>
                <a:spcPct val="0"/>
              </a:spcAft>
            </a:pPr>
            <a:endParaRPr lang="en-US" altLang="en-US"/>
          </a:p>
          <a:p>
            <a:pPr fontAlgn="base">
              <a:spcAft>
                <a:spcPct val="0"/>
              </a:spcAft>
            </a:pPr>
            <a:r>
              <a:rPr lang="en-US" altLang="en-US" sz="2800"/>
              <a:t>Accept</a:t>
            </a:r>
            <a:r>
              <a:rPr lang="en-US" altLang="en-US"/>
              <a:t>: When you can’t avoid, mitigate, or transfer a risk, then you have to accept it. But even when you accept a risk, at least you’ve looked at the alternatives and you know what will happen if it occurs. If you can’t avoid the risk, and there’s nothing you can do to reduce its impact, then accepting it is your only choice.</a:t>
            </a:r>
          </a:p>
        </p:txBody>
      </p:sp>
      <p:sp>
        <p:nvSpPr>
          <p:cNvPr id="3" name="Content Placeholder 2">
            <a:extLst>
              <a:ext uri="{FF2B5EF4-FFF2-40B4-BE49-F238E27FC236}">
                <a16:creationId xmlns:a16="http://schemas.microsoft.com/office/drawing/2014/main" id="{1DBC2F25-82B4-982C-7EDE-08FD2A0AB5F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E056F1B5-7434-357F-D148-7FEE4868BF7E}"/>
              </a:ext>
            </a:extLst>
          </p:cNvPr>
          <p:cNvSpPr>
            <a:spLocks noGrp="1"/>
          </p:cNvSpPr>
          <p:nvPr>
            <p:ph idx="1"/>
          </p:nvPr>
        </p:nvSpPr>
        <p:spPr>
          <a:xfrm>
            <a:off x="304800" y="1493838"/>
            <a:ext cx="8229600" cy="4525962"/>
          </a:xfrm>
        </p:spPr>
        <p:txBody>
          <a:bodyPr/>
          <a:lstStyle/>
          <a:p>
            <a:pPr algn="just" fontAlgn="base">
              <a:spcAft>
                <a:spcPct val="0"/>
              </a:spcAft>
              <a:buFont typeface="Arial" charset="0"/>
              <a:buNone/>
              <a:defRPr/>
            </a:pPr>
            <a:r>
              <a:rPr lang="en-US" sz="2800" dirty="0">
                <a:latin typeface="Arial" charset="0"/>
                <a:cs typeface="Arial" charset="0"/>
              </a:rPr>
              <a:t>Mitigating Risk</a:t>
            </a:r>
          </a:p>
          <a:p>
            <a:pPr algn="just" fontAlgn="base">
              <a:spcAft>
                <a:spcPct val="0"/>
              </a:spcAft>
              <a:buFont typeface="Arial" pitchFamily="34" charset="0"/>
              <a:buChar char="•"/>
              <a:defRPr/>
            </a:pPr>
            <a:r>
              <a:rPr lang="en-US" sz="2000" dirty="0">
                <a:latin typeface="Arial" charset="0"/>
                <a:cs typeface="Arial" charset="0"/>
              </a:rPr>
              <a:t>Usually the first option considered.</a:t>
            </a:r>
          </a:p>
          <a:p>
            <a:pPr algn="just" fontAlgn="base">
              <a:spcAft>
                <a:spcPct val="0"/>
              </a:spcAft>
              <a:buFont typeface="Arial" pitchFamily="34" charset="0"/>
              <a:buChar char="•"/>
              <a:defRPr/>
            </a:pPr>
            <a:r>
              <a:rPr lang="en-US" sz="2000" dirty="0">
                <a:latin typeface="Arial" charset="0"/>
                <a:cs typeface="Arial" charset="0"/>
              </a:rPr>
              <a:t>Two strategies for mitigating risk: </a:t>
            </a:r>
          </a:p>
          <a:p>
            <a:pPr marL="514350" indent="-514350" algn="just" fontAlgn="base">
              <a:spcAft>
                <a:spcPct val="0"/>
              </a:spcAft>
              <a:buFont typeface="Arial" pitchFamily="34" charset="0"/>
              <a:buAutoNum type="romanLcParenR"/>
              <a:defRPr/>
            </a:pPr>
            <a:r>
              <a:rPr lang="en-US" sz="2000" dirty="0">
                <a:latin typeface="Arial" charset="0"/>
                <a:cs typeface="Arial" charset="0"/>
              </a:rPr>
              <a:t>Reduce the likelihood that the event will occur and/or</a:t>
            </a:r>
          </a:p>
          <a:p>
            <a:pPr marL="514350" indent="-514350" algn="just" fontAlgn="base">
              <a:spcAft>
                <a:spcPct val="0"/>
              </a:spcAft>
              <a:buFont typeface="Arial" pitchFamily="34" charset="0"/>
              <a:buAutoNum type="romanLcParenR"/>
              <a:defRPr/>
            </a:pPr>
            <a:r>
              <a:rPr lang="en-US" sz="2000" dirty="0">
                <a:latin typeface="Arial" charset="0"/>
                <a:cs typeface="Arial" charset="0"/>
              </a:rPr>
              <a:t>Reduce the impact of the event on the project</a:t>
            </a:r>
          </a:p>
          <a:p>
            <a:pPr marL="514350" indent="-514350" algn="just" fontAlgn="base">
              <a:spcAft>
                <a:spcPct val="0"/>
              </a:spcAft>
              <a:buFont typeface="Arial" pitchFamily="34" charset="0"/>
              <a:buChar char="•"/>
              <a:defRPr/>
            </a:pPr>
            <a:r>
              <a:rPr lang="en-US" sz="2000" dirty="0">
                <a:latin typeface="Arial" charset="0"/>
                <a:cs typeface="Arial" charset="0"/>
              </a:rPr>
              <a:t>Testing and prototyping are readily used in IS projects to prevent problems from surfacing later in a project.</a:t>
            </a:r>
          </a:p>
          <a:p>
            <a:pPr marL="514350" indent="-514350" algn="just" fontAlgn="base">
              <a:spcAft>
                <a:spcPct val="0"/>
              </a:spcAft>
              <a:defRPr/>
            </a:pPr>
            <a:r>
              <a:rPr lang="en-US" sz="2000" dirty="0">
                <a:latin typeface="Arial" charset="0"/>
                <a:cs typeface="Arial" charset="0"/>
              </a:rPr>
              <a:t>Some other mitigation measures</a:t>
            </a:r>
            <a:r>
              <a:rPr lang="en-US" dirty="0">
                <a:latin typeface="Arial" charset="0"/>
                <a:cs typeface="Arial" charset="0"/>
              </a:rPr>
              <a:t>:</a:t>
            </a:r>
          </a:p>
          <a:p>
            <a:pPr marL="514350" indent="-514350" algn="just" fontAlgn="base">
              <a:spcAft>
                <a:spcPct val="0"/>
              </a:spcAft>
              <a:defRPr/>
            </a:pPr>
            <a:r>
              <a:rPr lang="en-US" dirty="0">
                <a:latin typeface="Arial" charset="0"/>
                <a:cs typeface="Arial" charset="0"/>
              </a:rPr>
              <a:t>                            Foreseeable problem – Measure </a:t>
            </a:r>
          </a:p>
          <a:p>
            <a:pPr marL="514350" indent="-514350" algn="just" fontAlgn="base">
              <a:spcAft>
                <a:spcPct val="0"/>
              </a:spcAft>
              <a:buFont typeface="Arial" pitchFamily="34" charset="0"/>
              <a:buChar char="•"/>
              <a:defRPr/>
            </a:pPr>
            <a:r>
              <a:rPr lang="en-US" sz="2000" dirty="0">
                <a:latin typeface="Arial" charset="0"/>
                <a:cs typeface="Arial" charset="0"/>
              </a:rPr>
              <a:t>Vendor may not supply customized components on time –  Invite the vendor to design meetings and include contract incentives for on-time delivery.</a:t>
            </a:r>
          </a:p>
          <a:p>
            <a:pPr marL="514350" indent="-514350" algn="just" fontAlgn="base">
              <a:spcAft>
                <a:spcPct val="0"/>
              </a:spcAft>
              <a:buFont typeface="Arial" pitchFamily="34" charset="0"/>
              <a:buChar char="•"/>
              <a:defRPr/>
            </a:pPr>
            <a:r>
              <a:rPr lang="en-US" sz="2000" dirty="0">
                <a:latin typeface="Arial" charset="0"/>
                <a:cs typeface="Arial" charset="0"/>
              </a:rPr>
              <a:t>Duration and costs have been underestimated – Augment estimates to compensate for the uncertainties</a:t>
            </a:r>
          </a:p>
          <a:p>
            <a:pPr marL="514350" indent="-514350" algn="just" fontAlgn="base">
              <a:spcAft>
                <a:spcPct val="0"/>
              </a:spcAft>
              <a:buFont typeface="Arial" pitchFamily="34" charset="0"/>
              <a:buChar char="•"/>
              <a:defRPr/>
            </a:pPr>
            <a:endParaRPr lang="en-US" sz="2000" dirty="0">
              <a:latin typeface="Arial" charset="0"/>
              <a:cs typeface="Arial" charset="0"/>
            </a:endParaRPr>
          </a:p>
          <a:p>
            <a:pPr marL="514350" indent="-514350" algn="just" fontAlgn="base">
              <a:spcAft>
                <a:spcPct val="0"/>
              </a:spcAft>
              <a:buFont typeface="Arial" pitchFamily="34" charset="0"/>
              <a:buChar char="•"/>
              <a:defRPr/>
            </a:pPr>
            <a:endParaRPr lang="en-US" dirty="0">
              <a:latin typeface="Arial" charset="0"/>
              <a:cs typeface="Arial" charset="0"/>
            </a:endParaRPr>
          </a:p>
        </p:txBody>
      </p:sp>
      <p:sp>
        <p:nvSpPr>
          <p:cNvPr id="3" name="Content Placeholder 2">
            <a:extLst>
              <a:ext uri="{FF2B5EF4-FFF2-40B4-BE49-F238E27FC236}">
                <a16:creationId xmlns:a16="http://schemas.microsoft.com/office/drawing/2014/main" id="{E57BE314-5D2C-8610-16DC-6013A8DBDE10}"/>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D2A53-29F3-FEBF-60E6-3EB4736E120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
        <p:nvSpPr>
          <p:cNvPr id="46083" name="Content Placeholder 3">
            <a:extLst>
              <a:ext uri="{FF2B5EF4-FFF2-40B4-BE49-F238E27FC236}">
                <a16:creationId xmlns:a16="http://schemas.microsoft.com/office/drawing/2014/main" id="{E521661E-316B-E730-2F21-EB782D4E3BF0}"/>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Avoiding Risk</a:t>
            </a:r>
          </a:p>
          <a:p>
            <a:pPr algn="just" fontAlgn="base">
              <a:spcAft>
                <a:spcPct val="0"/>
              </a:spcAft>
              <a:buFont typeface="Arial" pitchFamily="34" charset="0"/>
              <a:buChar char="•"/>
            </a:pPr>
            <a:r>
              <a:rPr lang="en-US" altLang="en-US"/>
              <a:t>Technical Failure (Product Development) – Adopt proven technology instead of experimental technology</a:t>
            </a:r>
          </a:p>
          <a:p>
            <a:pPr algn="just" fontAlgn="base">
              <a:spcAft>
                <a:spcPct val="0"/>
              </a:spcAft>
              <a:buFont typeface="Arial" pitchFamily="34" charset="0"/>
              <a:buChar char="•"/>
            </a:pPr>
            <a:r>
              <a:rPr lang="en-US" altLang="en-US"/>
              <a:t>Politically unstable environment (Supply of Construction Material) – Choose an Indian supplier as opposed to a Pakistani supplier for the supply of critical materials</a:t>
            </a:r>
          </a:p>
          <a:p>
            <a:pPr algn="just" fontAlgn="base">
              <a:spcAft>
                <a:spcPct val="0"/>
              </a:spcAft>
              <a:buFont typeface="Arial" pitchFamily="34" charset="0"/>
              <a:buChar char="•"/>
            </a:pPr>
            <a:r>
              <a:rPr lang="en-US" altLang="en-US"/>
              <a:t>Likelihood of Rain (Concert) – Organize indoors </a:t>
            </a:r>
          </a:p>
          <a:p>
            <a:pPr algn="just" fontAlgn="base">
              <a:spcAft>
                <a:spcPct val="0"/>
              </a:spcAft>
            </a:pPr>
            <a:r>
              <a:rPr lang="en-US" altLang="en-US" sz="2800"/>
              <a:t>Transferring Risk</a:t>
            </a:r>
          </a:p>
          <a:p>
            <a:pPr algn="just" fontAlgn="base">
              <a:spcAft>
                <a:spcPct val="0"/>
              </a:spcAft>
              <a:buFont typeface="Arial" pitchFamily="34" charset="0"/>
              <a:buChar char="•"/>
            </a:pPr>
            <a:r>
              <a:rPr lang="en-US" altLang="en-US"/>
              <a:t>To Contractor – fixed-price contracts</a:t>
            </a:r>
          </a:p>
          <a:p>
            <a:pPr algn="just" fontAlgn="base">
              <a:spcAft>
                <a:spcPct val="0"/>
              </a:spcAft>
              <a:buFont typeface="Arial" pitchFamily="34" charset="0"/>
              <a:buChar char="•"/>
            </a:pPr>
            <a:r>
              <a:rPr lang="en-US" altLang="en-US"/>
              <a:t>Insurance – acts of God </a:t>
            </a:r>
          </a:p>
          <a:p>
            <a:pPr algn="just" fontAlgn="base">
              <a:spcAft>
                <a:spcPct val="0"/>
              </a:spcAft>
              <a:buFont typeface="Arial" pitchFamily="34" charset="0"/>
              <a:buChar char="•"/>
            </a:pPr>
            <a:r>
              <a:rPr lang="en-US" altLang="en-US"/>
              <a:t>BOOT – large international construction projects like oil refineries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a:extLst>
              <a:ext uri="{FF2B5EF4-FFF2-40B4-BE49-F238E27FC236}">
                <a16:creationId xmlns:a16="http://schemas.microsoft.com/office/drawing/2014/main" id="{F411341C-35E7-9AD5-0FEA-A2E49F0C5F69}"/>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Retaining Risk</a:t>
            </a:r>
          </a:p>
          <a:p>
            <a:pPr algn="just" fontAlgn="base">
              <a:spcAft>
                <a:spcPct val="0"/>
              </a:spcAft>
            </a:pPr>
            <a:endParaRPr lang="en-US" altLang="en-US" sz="2800"/>
          </a:p>
          <a:p>
            <a:pPr algn="just" fontAlgn="base">
              <a:spcAft>
                <a:spcPct val="0"/>
              </a:spcAft>
              <a:buFont typeface="Arial" pitchFamily="34" charset="0"/>
              <a:buChar char="•"/>
            </a:pPr>
            <a:r>
              <a:rPr lang="en-US" altLang="en-US"/>
              <a:t>Accept the risk </a:t>
            </a:r>
          </a:p>
          <a:p>
            <a:pPr algn="just" fontAlgn="base">
              <a:spcAft>
                <a:spcPct val="0"/>
              </a:spcAft>
              <a:buFont typeface="Arial" pitchFamily="34" charset="0"/>
              <a:buChar char="•"/>
            </a:pPr>
            <a:r>
              <a:rPr lang="en-US" altLang="en-US"/>
              <a:t>Sometimes the risk is too large to be transferred or mitigated e.g. flood</a:t>
            </a:r>
          </a:p>
          <a:p>
            <a:pPr algn="just" fontAlgn="base">
              <a:spcAft>
                <a:spcPct val="0"/>
              </a:spcAft>
              <a:buFont typeface="Arial" pitchFamily="34" charset="0"/>
              <a:buChar char="•"/>
            </a:pPr>
            <a:r>
              <a:rPr lang="en-US" altLang="en-US"/>
              <a:t>However, chances of such risks are slim</a:t>
            </a:r>
          </a:p>
          <a:p>
            <a:pPr algn="just" fontAlgn="base">
              <a:spcAft>
                <a:spcPct val="0"/>
              </a:spcAft>
              <a:buFont typeface="Arial" pitchFamily="34" charset="0"/>
              <a:buChar char="•"/>
            </a:pPr>
            <a:r>
              <a:rPr lang="en-US" altLang="en-US"/>
              <a:t>The risk is covered by developing a </a:t>
            </a:r>
            <a:r>
              <a:rPr lang="en-US" altLang="en-US" i="1"/>
              <a:t>contingency plan</a:t>
            </a:r>
            <a:r>
              <a:rPr lang="en-US" altLang="en-US"/>
              <a:t> to implement if the risk materializes</a:t>
            </a:r>
          </a:p>
          <a:p>
            <a:pPr algn="just" fontAlgn="base">
              <a:spcAft>
                <a:spcPct val="0"/>
              </a:spcAft>
            </a:pPr>
            <a:endParaRPr lang="en-US" altLang="en-US"/>
          </a:p>
          <a:p>
            <a:pPr algn="just" fontAlgn="base">
              <a:spcAft>
                <a:spcPct val="0"/>
              </a:spcAft>
              <a:buFont typeface="Arial" pitchFamily="34" charset="0"/>
              <a:buChar char="•"/>
            </a:pPr>
            <a:endParaRPr lang="en-US" altLang="en-US"/>
          </a:p>
        </p:txBody>
      </p:sp>
      <p:sp>
        <p:nvSpPr>
          <p:cNvPr id="3" name="Content Placeholder 2">
            <a:extLst>
              <a:ext uri="{FF2B5EF4-FFF2-40B4-BE49-F238E27FC236}">
                <a16:creationId xmlns:a16="http://schemas.microsoft.com/office/drawing/2014/main" id="{4630D5EC-F7E5-591F-41C6-61F0DA989152}"/>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C187B791-1409-232B-D71A-F0BD5B06D044}"/>
              </a:ext>
            </a:extLst>
          </p:cNvPr>
          <p:cNvSpPr>
            <a:spLocks noGrp="1"/>
          </p:cNvSpPr>
          <p:nvPr>
            <p:ph idx="1"/>
          </p:nvPr>
        </p:nvSpPr>
        <p:spPr>
          <a:xfrm>
            <a:off x="304800" y="1493838"/>
            <a:ext cx="8229600" cy="4525962"/>
          </a:xfrm>
        </p:spPr>
        <p:txBody>
          <a:bodyPr/>
          <a:lstStyle/>
          <a:p>
            <a:pPr algn="just" fontAlgn="base">
              <a:spcAft>
                <a:spcPct val="0"/>
              </a:spcAft>
              <a:defRPr/>
            </a:pPr>
            <a:r>
              <a:rPr lang="en-US" altLang="en-US" sz="2800" dirty="0"/>
              <a:t>CONTINGENCY PLANNING</a:t>
            </a:r>
          </a:p>
          <a:p>
            <a:pPr algn="just" fontAlgn="base">
              <a:spcAft>
                <a:spcPct val="0"/>
              </a:spcAft>
              <a:buFont typeface="Arial" pitchFamily="34" charset="0"/>
              <a:buChar char="•"/>
              <a:defRPr/>
            </a:pPr>
            <a:r>
              <a:rPr lang="en-US" altLang="en-US" sz="2000" dirty="0"/>
              <a:t>A contingency plan is a </a:t>
            </a:r>
            <a:r>
              <a:rPr lang="en-US" altLang="en-US" sz="2000" i="1" dirty="0"/>
              <a:t>backup strategy </a:t>
            </a:r>
            <a:r>
              <a:rPr lang="en-US" altLang="en-US" sz="2000" dirty="0"/>
              <a:t>that will be used if a possible foreseen risk event becomes a reality.</a:t>
            </a:r>
          </a:p>
          <a:p>
            <a:pPr marL="0" indent="0" algn="just" fontAlgn="base">
              <a:spcAft>
                <a:spcPct val="0"/>
              </a:spcAft>
              <a:defRPr/>
            </a:pPr>
            <a:endParaRPr lang="en-US" altLang="en-US" sz="2000" dirty="0"/>
          </a:p>
          <a:p>
            <a:pPr algn="just" fontAlgn="base">
              <a:spcAft>
                <a:spcPct val="0"/>
              </a:spcAft>
              <a:defRPr/>
            </a:pPr>
            <a:r>
              <a:rPr lang="en-US" altLang="en-US" sz="2000" dirty="0"/>
              <a:t>Risk Response – preventive in nature</a:t>
            </a:r>
          </a:p>
          <a:p>
            <a:pPr algn="just" fontAlgn="base">
              <a:spcAft>
                <a:spcPct val="0"/>
              </a:spcAft>
              <a:defRPr/>
            </a:pPr>
            <a:r>
              <a:rPr lang="en-US" altLang="en-US" sz="2000" dirty="0"/>
              <a:t>Contingency Plan – reactive in nature</a:t>
            </a:r>
          </a:p>
          <a:p>
            <a:pPr algn="just" fontAlgn="base">
              <a:spcAft>
                <a:spcPct val="0"/>
              </a:spcAft>
              <a:defRPr/>
            </a:pPr>
            <a:endParaRPr lang="en-US" altLang="en-US" sz="2000" dirty="0"/>
          </a:p>
          <a:p>
            <a:pPr algn="just" fontAlgn="base">
              <a:spcAft>
                <a:spcPct val="0"/>
              </a:spcAft>
              <a:buFont typeface="Arial" pitchFamily="34" charset="0"/>
              <a:buChar char="•"/>
              <a:defRPr/>
            </a:pPr>
            <a:r>
              <a:rPr lang="en-US" altLang="en-US" sz="2000" dirty="0"/>
              <a:t>Contingency planning evaluates alternative work-around plans for possible </a:t>
            </a:r>
            <a:r>
              <a:rPr lang="en-US" altLang="en-US" sz="2000" i="1" dirty="0"/>
              <a:t>foreseen</a:t>
            </a:r>
            <a:r>
              <a:rPr lang="en-US" altLang="en-US" sz="2000" dirty="0"/>
              <a:t> events before the risk event occurs.</a:t>
            </a:r>
          </a:p>
          <a:p>
            <a:pPr algn="just" fontAlgn="base">
              <a:spcAft>
                <a:spcPct val="0"/>
              </a:spcAft>
              <a:buFont typeface="Arial" pitchFamily="34" charset="0"/>
              <a:buChar char="•"/>
              <a:defRPr/>
            </a:pPr>
            <a:r>
              <a:rPr lang="en-US" altLang="en-US" sz="2000" dirty="0"/>
              <a:t>A project may fail in the absence of a CP, lest the undesirable event should take place.</a:t>
            </a:r>
          </a:p>
          <a:p>
            <a:pPr algn="just" fontAlgn="base">
              <a:spcAft>
                <a:spcPct val="0"/>
              </a:spcAft>
              <a:buFont typeface="Arial" pitchFamily="34" charset="0"/>
              <a:buChar char="•"/>
              <a:defRPr/>
            </a:pPr>
            <a:r>
              <a:rPr lang="en-US" altLang="en-US" sz="2000" dirty="0"/>
              <a:t>A CP should include a cost estimate  and identify the source of funding.</a:t>
            </a:r>
          </a:p>
          <a:p>
            <a:pPr algn="just" fontAlgn="base">
              <a:spcAft>
                <a:spcPct val="0"/>
              </a:spcAft>
              <a:buFont typeface="Arial" pitchFamily="34" charset="0"/>
              <a:buChar char="•"/>
              <a:defRPr/>
            </a:pPr>
            <a:r>
              <a:rPr lang="en-US" altLang="en-US" sz="2000" dirty="0"/>
              <a:t>All CPs should be communicated to team members in advance.</a:t>
            </a:r>
          </a:p>
          <a:p>
            <a:pPr algn="just" fontAlgn="base">
              <a:spcAft>
                <a:spcPct val="0"/>
              </a:spcAft>
              <a:buFont typeface="Arial" pitchFamily="34" charset="0"/>
              <a:buChar char="•"/>
              <a:defRPr/>
            </a:pPr>
            <a:endParaRPr lang="en-US" altLang="en-US" dirty="0"/>
          </a:p>
          <a:p>
            <a:pPr algn="just" fontAlgn="base">
              <a:spcAft>
                <a:spcPct val="0"/>
              </a:spcAft>
              <a:defRPr/>
            </a:pPr>
            <a:endParaRPr lang="en-US" altLang="en-US" dirty="0"/>
          </a:p>
          <a:p>
            <a:pPr algn="just" fontAlgn="base">
              <a:spcAft>
                <a:spcPct val="0"/>
              </a:spcAft>
              <a:defRPr/>
            </a:pPr>
            <a:endParaRPr lang="en-US" altLang="en-US" dirty="0"/>
          </a:p>
          <a:p>
            <a:pPr algn="just" fontAlgn="base">
              <a:spcAft>
                <a:spcPct val="0"/>
              </a:spcAft>
              <a:defRPr/>
            </a:pPr>
            <a:endParaRPr lang="en-US" altLang="en-US" dirty="0"/>
          </a:p>
          <a:p>
            <a:pPr algn="just" fontAlgn="base">
              <a:spcAft>
                <a:spcPct val="0"/>
              </a:spcAft>
              <a:defRPr/>
            </a:pPr>
            <a:endParaRPr lang="en-US" altLang="en-US" sz="2800" dirty="0"/>
          </a:p>
        </p:txBody>
      </p:sp>
      <p:sp>
        <p:nvSpPr>
          <p:cNvPr id="3" name="Content Placeholder 2">
            <a:extLst>
              <a:ext uri="{FF2B5EF4-FFF2-40B4-BE49-F238E27FC236}">
                <a16:creationId xmlns:a16="http://schemas.microsoft.com/office/drawing/2014/main" id="{0D982BF1-CB84-DA79-DA8B-D84E0BB43AD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a:extLst>
              <a:ext uri="{FF2B5EF4-FFF2-40B4-BE49-F238E27FC236}">
                <a16:creationId xmlns:a16="http://schemas.microsoft.com/office/drawing/2014/main" id="{94A16933-A2B3-B04A-F59A-DFE91C6A0CAF}"/>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Risk Response Matrix</a:t>
            </a:r>
          </a:p>
          <a:p>
            <a:pPr algn="just" fontAlgn="base">
              <a:spcAft>
                <a:spcPct val="0"/>
              </a:spcAft>
            </a:pPr>
            <a:endParaRPr lang="en-US" altLang="en-US"/>
          </a:p>
          <a:p>
            <a:pPr algn="just" fontAlgn="base">
              <a:spcAft>
                <a:spcPct val="0"/>
              </a:spcAft>
            </a:pPr>
            <a:r>
              <a:rPr lang="en-US" altLang="en-US"/>
              <a:t>RRMs are useful for summarizing how the project team plans to manage risks that have been identified.</a:t>
            </a:r>
          </a:p>
          <a:p>
            <a:pPr algn="just" fontAlgn="base">
              <a:spcAft>
                <a:spcPct val="0"/>
              </a:spcAft>
            </a:pPr>
            <a:r>
              <a:rPr lang="en-US" altLang="en-US"/>
              <a:t>Step 1: Identify the </a:t>
            </a:r>
            <a:r>
              <a:rPr lang="en-US" altLang="en-US" i="1"/>
              <a:t>Response</a:t>
            </a:r>
            <a:r>
              <a:rPr lang="en-US" altLang="en-US"/>
              <a:t> – whether to reduce, share, transfer or accept the risk.</a:t>
            </a:r>
          </a:p>
          <a:p>
            <a:pPr algn="just" fontAlgn="base">
              <a:spcAft>
                <a:spcPct val="0"/>
              </a:spcAft>
            </a:pPr>
            <a:r>
              <a:rPr lang="en-US" altLang="en-US"/>
              <a:t>Step 2: Identify </a:t>
            </a:r>
            <a:r>
              <a:rPr lang="en-US" altLang="en-US" i="1"/>
              <a:t>CPs</a:t>
            </a:r>
            <a:r>
              <a:rPr lang="en-US" altLang="en-US"/>
              <a:t> in case the risk still exists.</a:t>
            </a:r>
          </a:p>
          <a:p>
            <a:pPr algn="just" fontAlgn="base">
              <a:spcAft>
                <a:spcPct val="0"/>
              </a:spcAft>
            </a:pPr>
            <a:r>
              <a:rPr lang="en-US" altLang="en-US"/>
              <a:t>Step 3: Figure out what would </a:t>
            </a:r>
            <a:r>
              <a:rPr lang="en-US" altLang="en-US" i="1"/>
              <a:t>Trigger</a:t>
            </a:r>
            <a:r>
              <a:rPr lang="en-US" altLang="en-US"/>
              <a:t> implementation of the CP.</a:t>
            </a:r>
          </a:p>
          <a:p>
            <a:pPr algn="just" fontAlgn="base">
              <a:spcAft>
                <a:spcPct val="0"/>
              </a:spcAft>
            </a:pPr>
            <a:r>
              <a:rPr lang="en-US" altLang="en-US"/>
              <a:t>Step 4:  Finally, assign the person who would have </a:t>
            </a:r>
            <a:r>
              <a:rPr lang="en-US" altLang="en-US" i="1"/>
              <a:t>Responsibility</a:t>
            </a:r>
            <a:r>
              <a:rPr lang="en-US" altLang="en-US"/>
              <a:t> for initiating the CP.</a:t>
            </a:r>
          </a:p>
          <a:p>
            <a:pPr algn="just" fontAlgn="base">
              <a:spcAft>
                <a:spcPct val="0"/>
              </a:spcAft>
            </a:pPr>
            <a:endParaRPr lang="en-US" altLang="en-US" sz="2800"/>
          </a:p>
        </p:txBody>
      </p:sp>
      <p:sp>
        <p:nvSpPr>
          <p:cNvPr id="3" name="Content Placeholder 2">
            <a:extLst>
              <a:ext uri="{FF2B5EF4-FFF2-40B4-BE49-F238E27FC236}">
                <a16:creationId xmlns:a16="http://schemas.microsoft.com/office/drawing/2014/main" id="{F948667D-6C44-7712-CD4D-5D1726C915DF}"/>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E8210A-4821-F511-841F-C82180DAAF55}"/>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Matrix</a:t>
            </a:r>
          </a:p>
          <a:p>
            <a:pPr>
              <a:buFont typeface="Arial" charset="0"/>
              <a:buNone/>
              <a:defRPr/>
            </a:pPr>
            <a:endParaRPr lang="en-US" dirty="0"/>
          </a:p>
        </p:txBody>
      </p:sp>
      <p:pic>
        <p:nvPicPr>
          <p:cNvPr id="50179" name="Picture 5" descr="D:\Desktop\ET ZC423 - L10\Misc\Risk Response Matrix.png">
            <a:extLst>
              <a:ext uri="{FF2B5EF4-FFF2-40B4-BE49-F238E27FC236}">
                <a16:creationId xmlns:a16="http://schemas.microsoft.com/office/drawing/2014/main" id="{F3997663-4482-807A-6CF3-1A6E5D85B2B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371600"/>
            <a:ext cx="8991600" cy="5105400"/>
          </a:xfr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a:extLst>
              <a:ext uri="{FF2B5EF4-FFF2-40B4-BE49-F238E27FC236}">
                <a16:creationId xmlns:a16="http://schemas.microsoft.com/office/drawing/2014/main" id="{9453FBF5-281F-A911-A28B-C8E15565BB63}"/>
              </a:ext>
            </a:extLst>
          </p:cNvPr>
          <p:cNvSpPr>
            <a:spLocks noGrp="1"/>
          </p:cNvSpPr>
          <p:nvPr>
            <p:ph idx="1"/>
          </p:nvPr>
        </p:nvSpPr>
        <p:spPr>
          <a:xfrm>
            <a:off x="304800" y="1493838"/>
            <a:ext cx="8229600" cy="4525962"/>
          </a:xfrm>
        </p:spPr>
        <p:txBody>
          <a:bodyPr/>
          <a:lstStyle/>
          <a:p>
            <a:pPr fontAlgn="base">
              <a:spcAft>
                <a:spcPct val="0"/>
              </a:spcAft>
            </a:pPr>
            <a:r>
              <a:rPr lang="en-US" altLang="en-US" sz="2800"/>
              <a:t>Some common methods for handling risks:</a:t>
            </a:r>
          </a:p>
          <a:p>
            <a:pPr fontAlgn="base">
              <a:spcAft>
                <a:spcPct val="0"/>
              </a:spcAft>
            </a:pPr>
            <a:endParaRPr lang="en-US" altLang="en-US" sz="2800"/>
          </a:p>
          <a:p>
            <a:pPr fontAlgn="base">
              <a:spcAft>
                <a:spcPct val="0"/>
              </a:spcAft>
            </a:pPr>
            <a:r>
              <a:rPr lang="en-US" altLang="en-US" sz="2800"/>
              <a:t>Technical Risks:</a:t>
            </a:r>
          </a:p>
          <a:p>
            <a:pPr fontAlgn="base">
              <a:spcAft>
                <a:spcPct val="0"/>
              </a:spcAft>
              <a:buFont typeface="Arial" pitchFamily="34" charset="0"/>
              <a:buChar char="•"/>
            </a:pPr>
            <a:r>
              <a:rPr lang="en-US" altLang="en-US"/>
              <a:t>Identify the high-risk technical areas</a:t>
            </a:r>
          </a:p>
          <a:p>
            <a:pPr fontAlgn="base">
              <a:spcAft>
                <a:spcPct val="0"/>
              </a:spcAft>
              <a:buFont typeface="Arial" pitchFamily="34" charset="0"/>
              <a:buChar char="•"/>
            </a:pPr>
            <a:r>
              <a:rPr lang="en-US" altLang="en-US"/>
              <a:t>Build models (prototypes) to test their working</a:t>
            </a:r>
          </a:p>
          <a:p>
            <a:pPr fontAlgn="base">
              <a:spcAft>
                <a:spcPct val="0"/>
              </a:spcAft>
              <a:buFont typeface="Arial" pitchFamily="34" charset="0"/>
              <a:buChar char="•"/>
            </a:pPr>
            <a:r>
              <a:rPr lang="en-US" altLang="en-US"/>
              <a:t>Carry out testing (code is working or not!)</a:t>
            </a:r>
          </a:p>
          <a:p>
            <a:pPr fontAlgn="base">
              <a:spcAft>
                <a:spcPct val="0"/>
              </a:spcAft>
              <a:buFont typeface="Arial" pitchFamily="34" charset="0"/>
              <a:buChar char="•"/>
            </a:pPr>
            <a:r>
              <a:rPr lang="en-US" altLang="en-US"/>
              <a:t>Design experiments</a:t>
            </a:r>
          </a:p>
          <a:p>
            <a:pPr fontAlgn="base">
              <a:spcAft>
                <a:spcPct val="0"/>
              </a:spcAft>
            </a:pPr>
            <a:endParaRPr lang="en-US" altLang="en-US"/>
          </a:p>
          <a:p>
            <a:pPr fontAlgn="base">
              <a:spcAft>
                <a:spcPct val="0"/>
              </a:spcAft>
            </a:pPr>
            <a:r>
              <a:rPr lang="en-US" altLang="en-US" sz="2800"/>
              <a:t>Schedule Risks:</a:t>
            </a:r>
          </a:p>
          <a:p>
            <a:pPr fontAlgn="base">
              <a:spcAft>
                <a:spcPct val="0"/>
              </a:spcAft>
              <a:buFont typeface="Arial" pitchFamily="34" charset="0"/>
              <a:buChar char="•"/>
            </a:pPr>
            <a:r>
              <a:rPr lang="en-US" altLang="en-US"/>
              <a:t>Crash the project to get it back on track</a:t>
            </a:r>
          </a:p>
        </p:txBody>
      </p:sp>
      <p:sp>
        <p:nvSpPr>
          <p:cNvPr id="3" name="Content Placeholder 2">
            <a:extLst>
              <a:ext uri="{FF2B5EF4-FFF2-40B4-BE49-F238E27FC236}">
                <a16:creationId xmlns:a16="http://schemas.microsoft.com/office/drawing/2014/main" id="{F41CE2E4-C381-3A9F-48A2-DE99F5B913C8}"/>
              </a:ext>
            </a:extLst>
          </p:cNvPr>
          <p:cNvSpPr>
            <a:spLocks noGrp="1"/>
          </p:cNvSpPr>
          <p:nvPr>
            <p:ph sz="quarter" idx="10"/>
          </p:nvPr>
        </p:nvSpPr>
        <p:spPr/>
        <p:txBody>
          <a:bodyPr/>
          <a:lstStyle/>
          <a:p>
            <a:pPr>
              <a:buFont typeface="Arial" charset="0"/>
              <a:buNone/>
              <a:defRPr/>
            </a:pPr>
            <a:r>
              <a:rPr lang="en-US" dirty="0"/>
              <a:t>Risk Response Development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a:extLst>
              <a:ext uri="{FF2B5EF4-FFF2-40B4-BE49-F238E27FC236}">
                <a16:creationId xmlns:a16="http://schemas.microsoft.com/office/drawing/2014/main" id="{3D865272-0FC7-7EE7-1FFE-5C2D0A399328}"/>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Cost Risks:</a:t>
            </a:r>
          </a:p>
          <a:p>
            <a:pPr algn="just" fontAlgn="base">
              <a:spcAft>
                <a:spcPct val="0"/>
              </a:spcAft>
              <a:buFont typeface="Arial" pitchFamily="34" charset="0"/>
              <a:buChar char="•"/>
            </a:pPr>
            <a:r>
              <a:rPr lang="en-US" altLang="en-US"/>
              <a:t>Adjust for inflation, but on an item by item basis, not lump sum</a:t>
            </a:r>
          </a:p>
          <a:p>
            <a:pPr algn="just" fontAlgn="base">
              <a:spcAft>
                <a:spcPct val="0"/>
              </a:spcAft>
            </a:pPr>
            <a:endParaRPr lang="en-US" altLang="en-US"/>
          </a:p>
          <a:p>
            <a:pPr algn="just" fontAlgn="base">
              <a:spcAft>
                <a:spcPct val="0"/>
              </a:spcAft>
            </a:pPr>
            <a:r>
              <a:rPr lang="en-US" altLang="en-US" sz="2800"/>
              <a:t>Funding Risks:</a:t>
            </a:r>
          </a:p>
          <a:p>
            <a:pPr algn="just" fontAlgn="base">
              <a:spcAft>
                <a:spcPct val="0"/>
              </a:spcAft>
              <a:buFont typeface="Arial" pitchFamily="34" charset="0"/>
              <a:buChar char="•"/>
            </a:pPr>
            <a:r>
              <a:rPr lang="en-US" altLang="en-US"/>
              <a:t>Publicly funded projects are more liable to funding risks, owing to change in strategy or political changes.</a:t>
            </a:r>
          </a:p>
          <a:p>
            <a:pPr algn="just" fontAlgn="base">
              <a:spcAft>
                <a:spcPct val="0"/>
              </a:spcAft>
              <a:buFont typeface="Arial" pitchFamily="34" charset="0"/>
              <a:buChar char="•"/>
            </a:pPr>
            <a:r>
              <a:rPr lang="en-US" altLang="en-US"/>
              <a:t>Private business firms are also susceptible to funding risks owing to change in top management or priorities.</a:t>
            </a:r>
          </a:p>
          <a:p>
            <a:pPr algn="just" fontAlgn="base">
              <a:spcAft>
                <a:spcPct val="0"/>
              </a:spcAft>
              <a:buFont typeface="Arial" pitchFamily="34" charset="0"/>
              <a:buChar char="•"/>
            </a:pPr>
            <a:r>
              <a:rPr lang="en-US" altLang="en-US"/>
              <a:t>Scale back the scope of the project to the extent possible.</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a:p>
          <a:p>
            <a:pPr algn="just" fontAlgn="base">
              <a:spcAft>
                <a:spcPct val="0"/>
              </a:spcAft>
            </a:pPr>
            <a:endParaRPr lang="en-US" altLang="en-US" sz="2800"/>
          </a:p>
        </p:txBody>
      </p:sp>
      <p:sp>
        <p:nvSpPr>
          <p:cNvPr id="3" name="Content Placeholder 2">
            <a:extLst>
              <a:ext uri="{FF2B5EF4-FFF2-40B4-BE49-F238E27FC236}">
                <a16:creationId xmlns:a16="http://schemas.microsoft.com/office/drawing/2014/main" id="{54C86AED-BBEC-2C3A-8C6B-27374DEF9827}"/>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Development</a:t>
            </a:r>
          </a:p>
          <a:p>
            <a:pPr>
              <a:buFont typeface="Arial" charset="0"/>
              <a:buNone/>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2">
            <a:extLst>
              <a:ext uri="{FF2B5EF4-FFF2-40B4-BE49-F238E27FC236}">
                <a16:creationId xmlns:a16="http://schemas.microsoft.com/office/drawing/2014/main" id="{9E2CF422-E7F7-94E2-F87B-72AD4A720433}"/>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defRPr/>
            </a:pPr>
            <a:r>
              <a:rPr lang="en-US" dirty="0">
                <a:latin typeface="Arial" charset="0"/>
                <a:cs typeface="Arial" charset="0"/>
              </a:rPr>
              <a:t>Introduction to the Topic</a:t>
            </a:r>
          </a:p>
          <a:p>
            <a:pPr algn="just" fontAlgn="base">
              <a:spcAft>
                <a:spcPct val="0"/>
              </a:spcAft>
              <a:buFont typeface="Arial" pitchFamily="34" charset="0"/>
              <a:buChar char="•"/>
              <a:defRPr/>
            </a:pPr>
            <a:r>
              <a:rPr lang="en-US" dirty="0">
                <a:latin typeface="Arial" charset="0"/>
                <a:cs typeface="Arial" charset="0"/>
              </a:rPr>
              <a:t>Risk Management Process</a:t>
            </a:r>
          </a:p>
          <a:p>
            <a:pPr marL="457200" indent="-457200" algn="just" fontAlgn="base">
              <a:spcAft>
                <a:spcPct val="0"/>
              </a:spcAft>
              <a:buFont typeface="+mj-lt"/>
              <a:buAutoNum type="arabicPeriod"/>
              <a:defRPr/>
            </a:pPr>
            <a:r>
              <a:rPr lang="en-US" sz="2000" dirty="0">
                <a:latin typeface="Arial" charset="0"/>
                <a:cs typeface="Arial" charset="0"/>
              </a:rPr>
              <a:t>Risk Identification</a:t>
            </a:r>
          </a:p>
          <a:p>
            <a:pPr algn="just" fontAlgn="base">
              <a:spcAft>
                <a:spcPct val="0"/>
              </a:spcAft>
              <a:defRPr/>
            </a:pPr>
            <a:r>
              <a:rPr lang="en-US" dirty="0">
                <a:latin typeface="Arial" charset="0"/>
                <a:cs typeface="Arial" charset="0"/>
              </a:rPr>
              <a:t>2.   </a:t>
            </a:r>
            <a:r>
              <a:rPr lang="en-US" sz="2000" dirty="0">
                <a:latin typeface="Arial" charset="0"/>
                <a:cs typeface="Arial" charset="0"/>
              </a:rPr>
              <a:t>Risk Assessment</a:t>
            </a:r>
          </a:p>
          <a:p>
            <a:pPr marL="457200" indent="-457200" algn="just" fontAlgn="base">
              <a:spcAft>
                <a:spcPct val="0"/>
              </a:spcAft>
              <a:buFont typeface="Arial" pitchFamily="34" charset="0"/>
              <a:buAutoNum type="arabicPeriod" startAt="3"/>
              <a:defRPr/>
            </a:pPr>
            <a:r>
              <a:rPr lang="en-US" sz="2000" dirty="0">
                <a:latin typeface="Arial" charset="0"/>
                <a:cs typeface="Arial" charset="0"/>
              </a:rPr>
              <a:t>Risk Response Development</a:t>
            </a:r>
          </a:p>
          <a:p>
            <a:pPr marL="457200" indent="-457200" algn="just" fontAlgn="base">
              <a:spcAft>
                <a:spcPct val="0"/>
              </a:spcAft>
              <a:defRPr/>
            </a:pPr>
            <a:r>
              <a:rPr lang="en-US" dirty="0">
                <a:latin typeface="Arial" charset="0"/>
                <a:cs typeface="Arial" charset="0"/>
              </a:rPr>
              <a:t>     * </a:t>
            </a:r>
            <a:r>
              <a:rPr lang="en-US" sz="1800" dirty="0">
                <a:latin typeface="Arial" charset="0"/>
                <a:cs typeface="Arial" charset="0"/>
              </a:rPr>
              <a:t>Contingency Planning</a:t>
            </a:r>
          </a:p>
          <a:p>
            <a:pPr marL="457200" indent="-457200" algn="just" fontAlgn="base">
              <a:spcAft>
                <a:spcPct val="0"/>
              </a:spcAft>
              <a:defRPr/>
            </a:pPr>
            <a:r>
              <a:rPr lang="en-US" dirty="0">
                <a:latin typeface="Arial" charset="0"/>
                <a:cs typeface="Arial" charset="0"/>
              </a:rPr>
              <a:t>     *</a:t>
            </a:r>
            <a:r>
              <a:rPr lang="en-US" sz="1800" dirty="0">
                <a:latin typeface="Arial" charset="0"/>
                <a:cs typeface="Arial" charset="0"/>
              </a:rPr>
              <a:t> Handling Risks </a:t>
            </a:r>
          </a:p>
          <a:p>
            <a:pPr marL="457200" indent="-457200" algn="just" fontAlgn="base">
              <a:spcAft>
                <a:spcPct val="0"/>
              </a:spcAft>
              <a:defRPr/>
            </a:pPr>
            <a:r>
              <a:rPr lang="en-US" sz="1800" dirty="0">
                <a:latin typeface="Arial" charset="0"/>
                <a:cs typeface="Arial" charset="0"/>
              </a:rPr>
              <a:t>      </a:t>
            </a:r>
            <a:r>
              <a:rPr lang="en-US" dirty="0">
                <a:latin typeface="Arial" charset="0"/>
                <a:cs typeface="Arial" charset="0"/>
              </a:rPr>
              <a:t>*</a:t>
            </a:r>
            <a:r>
              <a:rPr lang="en-US" sz="1800" dirty="0">
                <a:latin typeface="Arial" charset="0"/>
                <a:cs typeface="Arial" charset="0"/>
              </a:rPr>
              <a:t> Contingency Funding and Time Buffers</a:t>
            </a:r>
          </a:p>
          <a:p>
            <a:pPr marL="457200" indent="-457200" algn="just" fontAlgn="base">
              <a:spcAft>
                <a:spcPct val="0"/>
              </a:spcAft>
              <a:buFont typeface="Arial" pitchFamily="34" charset="0"/>
              <a:buAutoNum type="arabicPeriod" startAt="4"/>
              <a:defRPr/>
            </a:pPr>
            <a:r>
              <a:rPr lang="en-US" sz="2000" dirty="0">
                <a:latin typeface="Arial" charset="0"/>
                <a:cs typeface="Arial" charset="0"/>
              </a:rPr>
              <a:t>Risk Response Control</a:t>
            </a:r>
          </a:p>
          <a:p>
            <a:pPr marL="457200" indent="-457200" algn="just" fontAlgn="base">
              <a:spcAft>
                <a:spcPct val="0"/>
              </a:spcAft>
              <a:defRPr/>
            </a:pPr>
            <a:r>
              <a:rPr lang="en-US" dirty="0">
                <a:latin typeface="Arial" charset="0"/>
                <a:cs typeface="Arial" charset="0"/>
              </a:rPr>
              <a:t>     * </a:t>
            </a:r>
            <a:r>
              <a:rPr lang="en-US" sz="1800" dirty="0">
                <a:latin typeface="Arial" charset="0"/>
                <a:cs typeface="Arial" charset="0"/>
              </a:rPr>
              <a:t>Change Control Management</a:t>
            </a:r>
          </a:p>
          <a:p>
            <a:pPr marL="457200" indent="-457200" algn="just" fontAlgn="base">
              <a:spcAft>
                <a:spcPct val="0"/>
              </a:spcAft>
              <a:defRPr/>
            </a:pPr>
            <a:endParaRPr lang="en-US" sz="1800" dirty="0">
              <a:latin typeface="Arial" charset="0"/>
              <a:cs typeface="Arial" charset="0"/>
            </a:endParaRPr>
          </a:p>
          <a:p>
            <a:pPr marL="457200" indent="-457200" algn="just" fontAlgn="base">
              <a:spcAft>
                <a:spcPct val="0"/>
              </a:spcAft>
              <a:buFont typeface="Arial" pitchFamily="34" charset="0"/>
              <a:buChar char="•"/>
              <a:defRPr/>
            </a:pPr>
            <a:r>
              <a:rPr lang="en-US" dirty="0">
                <a:latin typeface="Arial" charset="0"/>
                <a:cs typeface="Arial" charset="0"/>
              </a:rPr>
              <a:t>Case 7.1 Discussion </a:t>
            </a:r>
          </a:p>
          <a:p>
            <a:pPr marL="457200" indent="-457200" algn="just" fontAlgn="base">
              <a:spcAft>
                <a:spcPct val="0"/>
              </a:spcAft>
              <a:defRPr/>
            </a:pPr>
            <a:r>
              <a:rPr lang="en-US" dirty="0">
                <a:latin typeface="Arial" charset="0"/>
                <a:cs typeface="Arial" charset="0"/>
              </a:rPr>
              <a:t>    </a:t>
            </a:r>
          </a:p>
          <a:p>
            <a:pPr algn="just" fontAlgn="base">
              <a:spcAft>
                <a:spcPct val="0"/>
              </a:spcAft>
              <a:buFont typeface="Arial" charset="0"/>
              <a:buNone/>
              <a:defRPr/>
            </a:pPr>
            <a:endParaRPr lang="en-US" dirty="0">
              <a:latin typeface="Arial" charset="0"/>
              <a:cs typeface="Arial" charset="0"/>
            </a:endParaRPr>
          </a:p>
        </p:txBody>
      </p:sp>
      <p:sp>
        <p:nvSpPr>
          <p:cNvPr id="4" name="Content Placeholder 3">
            <a:extLst>
              <a:ext uri="{FF2B5EF4-FFF2-40B4-BE49-F238E27FC236}">
                <a16:creationId xmlns:a16="http://schemas.microsoft.com/office/drawing/2014/main" id="{473626F5-317F-A3B2-31BB-BF5EB3625C12}"/>
              </a:ext>
            </a:extLst>
          </p:cNvPr>
          <p:cNvSpPr>
            <a:spLocks noGrp="1"/>
          </p:cNvSpPr>
          <p:nvPr>
            <p:ph sz="quarter" idx="10"/>
          </p:nvPr>
        </p:nvSpPr>
        <p:spPr/>
        <p:txBody>
          <a:bodyPr rtlCol="0"/>
          <a:lstStyle/>
          <a:p>
            <a:pPr eaLnBrk="1" fontAlgn="auto" hangingPunct="1">
              <a:spcAft>
                <a:spcPts val="0"/>
              </a:spcAft>
              <a:buFont typeface="Arial" charset="0"/>
              <a:buNone/>
              <a:defRPr/>
            </a:pPr>
            <a:r>
              <a:rPr lang="en-IN" dirty="0"/>
              <a:t>Managing Project Risk</a:t>
            </a:r>
            <a:endParaRPr lang="en-US" dirty="0"/>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3D6F33A2-3178-80BE-4F29-3E44940653E0}"/>
                  </a:ext>
                </a:extLst>
              </p14:cNvPr>
              <p14:cNvContentPartPr/>
              <p14:nvPr/>
            </p14:nvContentPartPr>
            <p14:xfrm>
              <a:off x="1612080" y="6372360"/>
              <a:ext cx="564120" cy="23760"/>
            </p14:xfrm>
          </p:contentPart>
        </mc:Choice>
        <mc:Fallback>
          <p:pic>
            <p:nvPicPr>
              <p:cNvPr id="3" name="Ink 2">
                <a:extLst>
                  <a:ext uri="{FF2B5EF4-FFF2-40B4-BE49-F238E27FC236}">
                    <a16:creationId xmlns:a16="http://schemas.microsoft.com/office/drawing/2014/main" id="{3D6F33A2-3178-80BE-4F29-3E44940653E0}"/>
                  </a:ext>
                </a:extLst>
              </p:cNvPr>
              <p:cNvPicPr/>
              <p:nvPr/>
            </p:nvPicPr>
            <p:blipFill>
              <a:blip r:embed="rId3"/>
              <a:stretch>
                <a:fillRect/>
              </a:stretch>
            </p:blipFill>
            <p:spPr>
              <a:xfrm>
                <a:off x="1602720" y="6363000"/>
                <a:ext cx="5828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DEBA71AB-8403-27CF-5C41-711D2DC6D49A}"/>
                  </a:ext>
                </a:extLst>
              </p14:cNvPr>
              <p14:cNvContentPartPr/>
              <p14:nvPr/>
            </p14:nvContentPartPr>
            <p14:xfrm>
              <a:off x="291600" y="2411640"/>
              <a:ext cx="381240" cy="2766240"/>
            </p14:xfrm>
          </p:contentPart>
        </mc:Choice>
        <mc:Fallback>
          <p:pic>
            <p:nvPicPr>
              <p:cNvPr id="2" name="Ink 1">
                <a:extLst>
                  <a:ext uri="{FF2B5EF4-FFF2-40B4-BE49-F238E27FC236}">
                    <a16:creationId xmlns:a16="http://schemas.microsoft.com/office/drawing/2014/main" id="{DEBA71AB-8403-27CF-5C41-711D2DC6D49A}"/>
                  </a:ext>
                </a:extLst>
              </p:cNvPr>
              <p:cNvPicPr/>
              <p:nvPr/>
            </p:nvPicPr>
            <p:blipFill>
              <a:blip r:embed="rId5"/>
              <a:stretch>
                <a:fillRect/>
              </a:stretch>
            </p:blipFill>
            <p:spPr>
              <a:xfrm>
                <a:off x="282240" y="2402280"/>
                <a:ext cx="399960" cy="27849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Content Placeholder 1">
            <a:extLst>
              <a:ext uri="{FF2B5EF4-FFF2-40B4-BE49-F238E27FC236}">
                <a16:creationId xmlns:a16="http://schemas.microsoft.com/office/drawing/2014/main" id="{021EE347-CABB-30CF-0308-0A54A158C071}"/>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defRPr/>
            </a:pPr>
            <a:r>
              <a:rPr lang="en-US" altLang="en-US" sz="2800" dirty="0"/>
              <a:t>Contingency funds are established to absorb unplanned costs – identified and unknown.</a:t>
            </a:r>
          </a:p>
          <a:p>
            <a:pPr algn="just" fontAlgn="base">
              <a:spcAft>
                <a:spcPct val="0"/>
              </a:spcAft>
              <a:buFont typeface="Arial" pitchFamily="34" charset="0"/>
              <a:buChar char="•"/>
              <a:defRPr/>
            </a:pPr>
            <a:r>
              <a:rPr lang="en-US" altLang="en-US" dirty="0"/>
              <a:t>For control purposes, contingency reserve is divided into budget and management reserve funds.</a:t>
            </a:r>
          </a:p>
          <a:p>
            <a:pPr marL="0" indent="0" algn="just" fontAlgn="base">
              <a:spcAft>
                <a:spcPct val="0"/>
              </a:spcAft>
              <a:defRPr/>
            </a:pPr>
            <a:endParaRPr lang="en-US" altLang="en-US" dirty="0"/>
          </a:p>
          <a:p>
            <a:pPr algn="just" fontAlgn="base">
              <a:spcAft>
                <a:spcPct val="0"/>
              </a:spcAft>
              <a:buFont typeface="Arial" pitchFamily="34" charset="0"/>
              <a:buChar char="•"/>
              <a:defRPr/>
            </a:pPr>
            <a:r>
              <a:rPr lang="en-US" altLang="en-US" dirty="0"/>
              <a:t>Budget reserves are set up to cover identified risks.</a:t>
            </a:r>
          </a:p>
          <a:p>
            <a:pPr algn="just" fontAlgn="base">
              <a:spcAft>
                <a:spcPct val="0"/>
              </a:spcAft>
              <a:buFont typeface="Arial" pitchFamily="34" charset="0"/>
              <a:buChar char="•"/>
              <a:defRPr/>
            </a:pPr>
            <a:r>
              <a:rPr lang="en-US" altLang="en-US" dirty="0"/>
              <a:t>Budget reserves are allocated to specific activities.</a:t>
            </a:r>
          </a:p>
          <a:p>
            <a:pPr algn="just" fontAlgn="base">
              <a:spcAft>
                <a:spcPct val="0"/>
              </a:spcAft>
              <a:defRPr/>
            </a:pPr>
            <a:endParaRPr lang="en-US" altLang="en-US" dirty="0"/>
          </a:p>
          <a:p>
            <a:pPr algn="just" fontAlgn="base">
              <a:spcAft>
                <a:spcPct val="0"/>
              </a:spcAft>
              <a:buFont typeface="Arial" pitchFamily="34" charset="0"/>
              <a:buChar char="•"/>
              <a:defRPr/>
            </a:pPr>
            <a:r>
              <a:rPr lang="en-US" altLang="en-US" dirty="0"/>
              <a:t>Management reserves are set up to cover unidentified risks.</a:t>
            </a:r>
          </a:p>
          <a:p>
            <a:pPr algn="just" fontAlgn="base">
              <a:spcAft>
                <a:spcPct val="0"/>
              </a:spcAft>
              <a:buFont typeface="Arial" pitchFamily="34" charset="0"/>
              <a:buChar char="•"/>
              <a:defRPr/>
            </a:pPr>
            <a:r>
              <a:rPr lang="en-US" altLang="en-US" dirty="0"/>
              <a:t>Management reserves are allocated to risks associated with the total project.</a:t>
            </a:r>
          </a:p>
          <a:p>
            <a:pPr algn="just" fontAlgn="base">
              <a:spcAft>
                <a:spcPct val="0"/>
              </a:spcAft>
              <a:buFont typeface="Arial" pitchFamily="34" charset="0"/>
              <a:buChar char="•"/>
              <a:defRPr/>
            </a:pPr>
            <a:endParaRPr lang="en-US" altLang="en-US" dirty="0"/>
          </a:p>
        </p:txBody>
      </p:sp>
      <p:sp>
        <p:nvSpPr>
          <p:cNvPr id="3" name="Content Placeholder 2">
            <a:extLst>
              <a:ext uri="{FF2B5EF4-FFF2-40B4-BE49-F238E27FC236}">
                <a16:creationId xmlns:a16="http://schemas.microsoft.com/office/drawing/2014/main" id="{BCF03498-A191-BB8F-5C85-FBE83938828E}"/>
              </a:ext>
            </a:extLst>
          </p:cNvPr>
          <p:cNvSpPr>
            <a:spLocks noGrp="1"/>
          </p:cNvSpPr>
          <p:nvPr>
            <p:ph sz="quarter" idx="10"/>
          </p:nvPr>
        </p:nvSpPr>
        <p:spPr/>
        <p:txBody>
          <a:bodyPr/>
          <a:lstStyle/>
          <a:p>
            <a:pPr>
              <a:buFont typeface="Arial" charset="0"/>
              <a:buNone/>
              <a:defRPr/>
            </a:pPr>
            <a:r>
              <a:rPr lang="en-US" dirty="0"/>
              <a:t>CONTINGENCY FUNDING AND TIME BUFFERS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a:extLst>
              <a:ext uri="{FF2B5EF4-FFF2-40B4-BE49-F238E27FC236}">
                <a16:creationId xmlns:a16="http://schemas.microsoft.com/office/drawing/2014/main" id="{CF9D024E-7C68-CFBD-D2F3-667F4A7C62E9}"/>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Budget Reserves</a:t>
            </a:r>
          </a:p>
          <a:p>
            <a:pPr algn="just" fontAlgn="base">
              <a:spcAft>
                <a:spcPct val="0"/>
              </a:spcAft>
            </a:pPr>
            <a:endParaRPr lang="en-US" altLang="en-US" sz="2800"/>
          </a:p>
          <a:p>
            <a:pPr algn="just" fontAlgn="base">
              <a:spcAft>
                <a:spcPct val="0"/>
              </a:spcAft>
              <a:buFont typeface="Arial" pitchFamily="34" charset="0"/>
              <a:buChar char="•"/>
            </a:pPr>
            <a:r>
              <a:rPr lang="en-US" altLang="en-US"/>
              <a:t>Budget reserves are earmarked for specific segments or activities of a project.</a:t>
            </a:r>
          </a:p>
          <a:p>
            <a:pPr algn="just" fontAlgn="base">
              <a:spcAft>
                <a:spcPct val="0"/>
              </a:spcAft>
              <a:buFont typeface="Arial" pitchFamily="34" charset="0"/>
              <a:buChar char="•"/>
            </a:pPr>
            <a:r>
              <a:rPr lang="en-US" altLang="en-US"/>
              <a:t>Distributing budget reserves is the responsibility of both the PM and the team members responsible for implementing the specific task.</a:t>
            </a:r>
          </a:p>
          <a:p>
            <a:pPr algn="just" fontAlgn="base">
              <a:spcAft>
                <a:spcPct val="0"/>
              </a:spcAft>
              <a:buFont typeface="Arial" pitchFamily="34" charset="0"/>
              <a:buChar char="•"/>
            </a:pPr>
            <a:r>
              <a:rPr lang="en-US" altLang="en-US"/>
              <a:t>If the risk does not materialize, the funds are removed from the budget reserve.</a:t>
            </a:r>
          </a:p>
          <a:p>
            <a:pPr algn="just" fontAlgn="base">
              <a:spcAft>
                <a:spcPct val="0"/>
              </a:spcAft>
              <a:buFont typeface="Arial" pitchFamily="34" charset="0"/>
              <a:buChar char="•"/>
            </a:pPr>
            <a:r>
              <a:rPr lang="en-US" altLang="en-US"/>
              <a:t>Budget reserves decrease as the project progresses.</a:t>
            </a:r>
          </a:p>
          <a:p>
            <a:pPr algn="just" fontAlgn="base">
              <a:spcAft>
                <a:spcPct val="0"/>
              </a:spcAft>
            </a:pPr>
            <a:endParaRPr lang="en-US" altLang="en-US"/>
          </a:p>
          <a:p>
            <a:pPr algn="just"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2C48E1A4-0320-DF61-0174-54CA2D10B6F6}"/>
              </a:ext>
            </a:extLst>
          </p:cNvPr>
          <p:cNvSpPr>
            <a:spLocks noGrp="1"/>
          </p:cNvSpPr>
          <p:nvPr>
            <p:ph sz="quarter" idx="10"/>
          </p:nvPr>
        </p:nvSpPr>
        <p:spPr/>
        <p:txBody>
          <a:bodyPr>
            <a:normAutofit fontScale="25000" lnSpcReduction="20000"/>
          </a:bodyPr>
          <a:lstStyle/>
          <a:p>
            <a:pPr>
              <a:buFont typeface="Arial" charset="0"/>
              <a:buNone/>
              <a:defRPr/>
            </a:pPr>
            <a:endParaRPr lang="en-US" dirty="0"/>
          </a:p>
          <a:p>
            <a:pPr>
              <a:buFont typeface="Arial" charset="0"/>
              <a:buNone/>
              <a:defRPr/>
            </a:pPr>
            <a:r>
              <a:rPr lang="en-US" sz="14400" dirty="0"/>
              <a:t>CONTINGENCY FUNDING AND TIME BUFFERS</a:t>
            </a:r>
          </a:p>
          <a:p>
            <a:pPr>
              <a:buFont typeface="Arial" charset="0"/>
              <a:buNone/>
              <a:defRPr/>
            </a:pP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a:extLst>
              <a:ext uri="{FF2B5EF4-FFF2-40B4-BE49-F238E27FC236}">
                <a16:creationId xmlns:a16="http://schemas.microsoft.com/office/drawing/2014/main" id="{21F2C909-C2D4-961A-815B-297D749853A7}"/>
              </a:ext>
            </a:extLst>
          </p:cNvPr>
          <p:cNvSpPr>
            <a:spLocks noGrp="1"/>
          </p:cNvSpPr>
          <p:nvPr>
            <p:ph idx="1"/>
          </p:nvPr>
        </p:nvSpPr>
        <p:spPr>
          <a:xfrm>
            <a:off x="304800" y="1493838"/>
            <a:ext cx="8229600" cy="4525962"/>
          </a:xfrm>
        </p:spPr>
        <p:txBody>
          <a:bodyPr/>
          <a:lstStyle/>
          <a:p>
            <a:pPr fontAlgn="base">
              <a:spcAft>
                <a:spcPct val="0"/>
              </a:spcAft>
              <a:defRPr/>
            </a:pPr>
            <a:r>
              <a:rPr lang="en-US" altLang="en-US" sz="2800" dirty="0"/>
              <a:t>Management Reserves</a:t>
            </a:r>
          </a:p>
          <a:p>
            <a:pPr fontAlgn="base">
              <a:spcAft>
                <a:spcPct val="0"/>
              </a:spcAft>
              <a:defRPr/>
            </a:pPr>
            <a:endParaRPr lang="en-US" altLang="en-US" sz="2800" dirty="0"/>
          </a:p>
          <a:p>
            <a:pPr fontAlgn="base">
              <a:spcAft>
                <a:spcPct val="0"/>
              </a:spcAft>
              <a:buFont typeface="Arial" pitchFamily="34" charset="0"/>
              <a:buChar char="•"/>
              <a:defRPr/>
            </a:pPr>
            <a:r>
              <a:rPr lang="en-US" altLang="en-US" dirty="0"/>
              <a:t>Cover major unforeseen risks.</a:t>
            </a:r>
          </a:p>
          <a:p>
            <a:pPr fontAlgn="base">
              <a:spcAft>
                <a:spcPct val="0"/>
              </a:spcAft>
              <a:buFont typeface="Arial" pitchFamily="34" charset="0"/>
              <a:buChar char="•"/>
              <a:defRPr/>
            </a:pPr>
            <a:r>
              <a:rPr lang="en-US" altLang="en-US" dirty="0"/>
              <a:t>Applied to the total project.</a:t>
            </a:r>
          </a:p>
          <a:p>
            <a:pPr fontAlgn="base">
              <a:spcAft>
                <a:spcPct val="0"/>
              </a:spcAft>
              <a:buFont typeface="Arial" pitchFamily="34" charset="0"/>
              <a:buChar char="•"/>
              <a:defRPr/>
            </a:pPr>
            <a:r>
              <a:rPr lang="en-US" altLang="en-US" dirty="0"/>
              <a:t>Controlled by the PM and project owner.</a:t>
            </a:r>
          </a:p>
          <a:p>
            <a:pPr marL="0" indent="0" fontAlgn="base">
              <a:spcAft>
                <a:spcPct val="0"/>
              </a:spcAft>
              <a:defRPr/>
            </a:pPr>
            <a:endParaRPr lang="en-US" altLang="en-US" dirty="0"/>
          </a:p>
          <a:p>
            <a:pPr fontAlgn="base">
              <a:spcAft>
                <a:spcPct val="0"/>
              </a:spcAft>
              <a:defRPr/>
            </a:pPr>
            <a:r>
              <a:rPr lang="en-US" altLang="en-US" sz="2800" dirty="0"/>
              <a:t>E.g. </a:t>
            </a:r>
            <a:r>
              <a:rPr lang="en-US" altLang="en-US" dirty="0"/>
              <a:t>Scope change</a:t>
            </a:r>
          </a:p>
          <a:p>
            <a:pPr fontAlgn="base">
              <a:spcAft>
                <a:spcPct val="0"/>
              </a:spcAft>
              <a:defRPr/>
            </a:pPr>
            <a:endParaRPr lang="en-US" altLang="en-US" dirty="0"/>
          </a:p>
          <a:p>
            <a:pPr fontAlgn="base">
              <a:spcAft>
                <a:spcPct val="0"/>
              </a:spcAft>
              <a:buFont typeface="Arial" pitchFamily="34" charset="0"/>
              <a:buChar char="•"/>
              <a:defRPr/>
            </a:pPr>
            <a:r>
              <a:rPr lang="en-US" altLang="en-US" dirty="0"/>
              <a:t>Technical contingencies are also placed in management reserve and controlled by the owner or top management.</a:t>
            </a:r>
          </a:p>
          <a:p>
            <a:pPr fontAlgn="base">
              <a:spcAft>
                <a:spcPct val="0"/>
              </a:spcAft>
              <a:defRPr/>
            </a:pPr>
            <a:endParaRPr lang="en-US" altLang="en-US" dirty="0"/>
          </a:p>
        </p:txBody>
      </p:sp>
      <p:sp>
        <p:nvSpPr>
          <p:cNvPr id="3" name="Content Placeholder 2">
            <a:extLst>
              <a:ext uri="{FF2B5EF4-FFF2-40B4-BE49-F238E27FC236}">
                <a16:creationId xmlns:a16="http://schemas.microsoft.com/office/drawing/2014/main" id="{03BDC4ED-888B-ABF3-8C73-9C988C6895D0}"/>
              </a:ext>
            </a:extLst>
          </p:cNvPr>
          <p:cNvSpPr>
            <a:spLocks noGrp="1"/>
          </p:cNvSpPr>
          <p:nvPr>
            <p:ph sz="quarter" idx="10"/>
          </p:nvPr>
        </p:nvSpPr>
        <p:spPr/>
        <p:txBody>
          <a:bodyPr>
            <a:normAutofit fontScale="25000" lnSpcReduction="20000"/>
          </a:bodyPr>
          <a:lstStyle/>
          <a:p>
            <a:pPr>
              <a:buFont typeface="Arial" charset="0"/>
              <a:buNone/>
              <a:defRPr/>
            </a:pPr>
            <a:endParaRPr lang="en-US" sz="9600" dirty="0"/>
          </a:p>
          <a:p>
            <a:pPr>
              <a:buFont typeface="Arial" charset="0"/>
              <a:buNone/>
              <a:defRPr/>
            </a:pPr>
            <a:r>
              <a:rPr lang="en-US" sz="12800" dirty="0"/>
              <a:t>CONTINGENCY FUNDING AND TIME BUFFERS</a:t>
            </a:r>
          </a:p>
          <a:p>
            <a:pPr>
              <a:buFont typeface="Arial" charset="0"/>
              <a:buNone/>
              <a:defRPr/>
            </a:pPr>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6D1489-5449-A3D7-E584-6484320DA64F}"/>
              </a:ext>
            </a:extLst>
          </p:cNvPr>
          <p:cNvSpPr>
            <a:spLocks noGrp="1"/>
          </p:cNvSpPr>
          <p:nvPr>
            <p:ph sz="quarter" idx="10"/>
          </p:nvPr>
        </p:nvSpPr>
        <p:spPr/>
        <p:txBody>
          <a:bodyPr/>
          <a:lstStyle/>
          <a:p>
            <a:pPr>
              <a:buFont typeface="Arial" charset="0"/>
              <a:buNone/>
              <a:defRPr/>
            </a:pPr>
            <a:r>
              <a:rPr lang="en-US" dirty="0"/>
              <a:t>Contingency Fund Estimate</a:t>
            </a:r>
          </a:p>
        </p:txBody>
      </p:sp>
      <p:pic>
        <p:nvPicPr>
          <p:cNvPr id="56323" name="Picture 2" descr="D:\Desktop\ET ZC423 - L10\Misc\Cont Fund Estimate.png">
            <a:extLst>
              <a:ext uri="{FF2B5EF4-FFF2-40B4-BE49-F238E27FC236}">
                <a16:creationId xmlns:a16="http://schemas.microsoft.com/office/drawing/2014/main" id="{073393D7-25C9-9E40-A1CD-CF8706F463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a:extLst>
              <a:ext uri="{FF2B5EF4-FFF2-40B4-BE49-F238E27FC236}">
                <a16:creationId xmlns:a16="http://schemas.microsoft.com/office/drawing/2014/main" id="{33017F19-12F6-70A8-C45D-CDD89391B584}"/>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Time Buffers</a:t>
            </a:r>
          </a:p>
          <a:p>
            <a:pPr algn="just" fontAlgn="base">
              <a:spcAft>
                <a:spcPct val="0"/>
              </a:spcAft>
              <a:buFont typeface="Arial" pitchFamily="34" charset="0"/>
              <a:buChar char="•"/>
            </a:pPr>
            <a:r>
              <a:rPr lang="en-US" altLang="en-US"/>
              <a:t>Time buffers are used to cover potential delays in a project.</a:t>
            </a:r>
          </a:p>
          <a:p>
            <a:pPr algn="just" fontAlgn="base">
              <a:spcAft>
                <a:spcPct val="0"/>
              </a:spcAft>
            </a:pPr>
            <a:endParaRPr lang="en-US" altLang="en-US"/>
          </a:p>
          <a:p>
            <a:pPr algn="just" fontAlgn="base">
              <a:spcAft>
                <a:spcPct val="0"/>
              </a:spcAft>
            </a:pPr>
            <a:r>
              <a:rPr lang="en-US" altLang="en-US" sz="2800"/>
              <a:t>Buffers are added to</a:t>
            </a:r>
            <a:r>
              <a:rPr lang="en-US" altLang="en-US"/>
              <a:t>:</a:t>
            </a:r>
          </a:p>
          <a:p>
            <a:pPr algn="just" fontAlgn="base">
              <a:spcAft>
                <a:spcPct val="0"/>
              </a:spcAft>
            </a:pPr>
            <a:endParaRPr lang="en-US" altLang="en-US"/>
          </a:p>
          <a:p>
            <a:pPr algn="just" fontAlgn="base">
              <a:spcAft>
                <a:spcPct val="0"/>
              </a:spcAft>
              <a:buFont typeface="Arial" pitchFamily="34" charset="0"/>
              <a:buChar char="•"/>
            </a:pPr>
            <a:r>
              <a:rPr lang="en-US" altLang="en-US"/>
              <a:t>Activities with severe risks.</a:t>
            </a:r>
          </a:p>
          <a:p>
            <a:pPr algn="just" fontAlgn="base">
              <a:spcAft>
                <a:spcPct val="0"/>
              </a:spcAft>
              <a:buFont typeface="Arial" pitchFamily="34" charset="0"/>
              <a:buChar char="•"/>
            </a:pPr>
            <a:r>
              <a:rPr lang="en-US" altLang="en-US"/>
              <a:t>Merge activities that are prone to delays.</a:t>
            </a:r>
          </a:p>
          <a:p>
            <a:pPr algn="just" fontAlgn="base">
              <a:spcAft>
                <a:spcPct val="0"/>
              </a:spcAft>
              <a:buFont typeface="Arial" pitchFamily="34" charset="0"/>
              <a:buChar char="•"/>
            </a:pPr>
            <a:r>
              <a:rPr lang="en-US" altLang="en-US"/>
              <a:t>Non-critical activities to reduce the likelihood that they will create another critical path.</a:t>
            </a:r>
          </a:p>
          <a:p>
            <a:pPr algn="just" fontAlgn="base">
              <a:spcAft>
                <a:spcPct val="0"/>
              </a:spcAft>
              <a:buFont typeface="Arial" pitchFamily="34" charset="0"/>
              <a:buChar char="•"/>
            </a:pPr>
            <a:r>
              <a:rPr lang="en-US" altLang="en-US"/>
              <a:t>Activities that require scarce resources to ensure that the resources are available when needed.</a:t>
            </a:r>
          </a:p>
          <a:p>
            <a:pPr algn="just" fontAlgn="base">
              <a:spcAft>
                <a:spcPct val="0"/>
              </a:spcAft>
              <a:buFont typeface="Arial" pitchFamily="34" charset="0"/>
              <a:buChar char="•"/>
            </a:pPr>
            <a:endParaRPr lang="en-US" altLang="en-US"/>
          </a:p>
          <a:p>
            <a:pPr algn="just" fontAlgn="base">
              <a:spcAft>
                <a:spcPct val="0"/>
              </a:spcAft>
            </a:pPr>
            <a:endParaRPr lang="en-US" altLang="en-US"/>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282F01DF-2E59-674B-387F-39A57BC47BC9}"/>
              </a:ext>
            </a:extLst>
          </p:cNvPr>
          <p:cNvSpPr>
            <a:spLocks noGrp="1"/>
          </p:cNvSpPr>
          <p:nvPr>
            <p:ph sz="quarter" idx="10"/>
          </p:nvPr>
        </p:nvSpPr>
        <p:spPr/>
        <p:txBody>
          <a:bodyPr>
            <a:normAutofit fontScale="25000" lnSpcReduction="20000"/>
          </a:bodyPr>
          <a:lstStyle/>
          <a:p>
            <a:pPr>
              <a:buFont typeface="Arial" charset="0"/>
              <a:buNone/>
              <a:defRPr/>
            </a:pPr>
            <a:endParaRPr lang="en-US" sz="9600" dirty="0"/>
          </a:p>
          <a:p>
            <a:pPr>
              <a:buFont typeface="Arial" charset="0"/>
              <a:buNone/>
              <a:defRPr/>
            </a:pPr>
            <a:r>
              <a:rPr lang="en-US" sz="14400" dirty="0"/>
              <a:t>CONTINGENCY FUNDING AND TIME BUFFERS</a:t>
            </a:r>
          </a:p>
          <a:p>
            <a:pPr>
              <a:buFont typeface="Arial" charset="0"/>
              <a:buNone/>
              <a:defRPr/>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A1885008-3D4B-3CE3-A9D3-38A2207C586E}"/>
              </a:ext>
            </a:extLst>
          </p:cNvPr>
          <p:cNvSpPr>
            <a:spLocks noGrp="1"/>
          </p:cNvSpPr>
          <p:nvPr>
            <p:ph idx="1"/>
          </p:nvPr>
        </p:nvSpPr>
        <p:spPr>
          <a:xfrm>
            <a:off x="304800" y="1493838"/>
            <a:ext cx="8229600" cy="4525962"/>
          </a:xfrm>
        </p:spPr>
        <p:txBody>
          <a:bodyPr/>
          <a:lstStyle/>
          <a:p>
            <a:pPr algn="just" fontAlgn="base">
              <a:spcAft>
                <a:spcPct val="0"/>
              </a:spcAft>
              <a:defRPr/>
            </a:pPr>
            <a:r>
              <a:rPr lang="en-US" altLang="en-US" dirty="0"/>
              <a:t>4. </a:t>
            </a:r>
            <a:r>
              <a:rPr lang="en-US" altLang="en-US" sz="2800" dirty="0"/>
              <a:t>Risk Response Control</a:t>
            </a:r>
          </a:p>
          <a:p>
            <a:pPr algn="just" fontAlgn="base">
              <a:spcAft>
                <a:spcPct val="0"/>
              </a:spcAft>
              <a:buFont typeface="Arial" pitchFamily="34" charset="0"/>
              <a:buChar char="•"/>
              <a:defRPr/>
            </a:pPr>
            <a:r>
              <a:rPr lang="en-US" altLang="en-US" i="1" dirty="0"/>
              <a:t>Risk control </a:t>
            </a:r>
            <a:r>
              <a:rPr lang="en-US" altLang="en-US" dirty="0"/>
              <a:t>involves implementing the risk response strategy, implementing Contingency plans and looking out for new risks.</a:t>
            </a:r>
          </a:p>
          <a:p>
            <a:pPr algn="just" fontAlgn="base">
              <a:spcAft>
                <a:spcPct val="0"/>
              </a:spcAft>
              <a:buFont typeface="Arial" pitchFamily="34" charset="0"/>
              <a:buChar char="•"/>
              <a:defRPr/>
            </a:pPr>
            <a:r>
              <a:rPr lang="en-US" altLang="en-US" dirty="0"/>
              <a:t>Establishing a </a:t>
            </a:r>
            <a:r>
              <a:rPr lang="en-US" altLang="en-US" sz="2800" i="1" dirty="0"/>
              <a:t>Change Management System </a:t>
            </a:r>
            <a:r>
              <a:rPr lang="en-US" altLang="en-US" dirty="0"/>
              <a:t>to deal with events that require formal changes in the scope, budget, and schedule is an essential element of risk control.</a:t>
            </a:r>
          </a:p>
          <a:p>
            <a:pPr algn="just" fontAlgn="base">
              <a:spcAft>
                <a:spcPct val="0"/>
              </a:spcAft>
              <a:buFont typeface="Arial" pitchFamily="34" charset="0"/>
              <a:buChar char="•"/>
              <a:defRPr/>
            </a:pPr>
            <a:r>
              <a:rPr lang="en-US" altLang="en-US" dirty="0"/>
              <a:t>Risk control takes its inputs from a </a:t>
            </a:r>
            <a:r>
              <a:rPr lang="en-US" altLang="en-US" b="1" dirty="0"/>
              <a:t>risk register</a:t>
            </a:r>
            <a:r>
              <a:rPr lang="en-US" altLang="en-US" dirty="0"/>
              <a:t>.</a:t>
            </a:r>
          </a:p>
          <a:p>
            <a:pPr marL="0" indent="0" algn="just" fontAlgn="base">
              <a:spcAft>
                <a:spcPct val="0"/>
              </a:spcAft>
              <a:defRPr/>
            </a:pPr>
            <a:endParaRPr lang="en-US" altLang="en-US" dirty="0"/>
          </a:p>
          <a:p>
            <a:pPr algn="just" fontAlgn="base">
              <a:spcAft>
                <a:spcPct val="0"/>
              </a:spcAft>
              <a:buFont typeface="Wingdings" panose="05000000000000000000" pitchFamily="2" charset="2"/>
              <a:buChar char="ü"/>
              <a:defRPr/>
            </a:pPr>
            <a:r>
              <a:rPr lang="en-US" altLang="en-US" sz="2000" dirty="0"/>
              <a:t>A </a:t>
            </a:r>
            <a:r>
              <a:rPr lang="en-US" altLang="en-US" sz="2000" dirty="0">
                <a:solidFill>
                  <a:srgbClr val="FF0000"/>
                </a:solidFill>
              </a:rPr>
              <a:t>risk register </a:t>
            </a:r>
            <a:r>
              <a:rPr lang="en-US" altLang="en-US" sz="2000" dirty="0"/>
              <a:t>contains all identified risks, including descriptions, category and probability of occurring, impact, responses, contingency plans, owners and current status.</a:t>
            </a:r>
          </a:p>
        </p:txBody>
      </p:sp>
      <p:sp>
        <p:nvSpPr>
          <p:cNvPr id="3" name="Content Placeholder 2">
            <a:extLst>
              <a:ext uri="{FF2B5EF4-FFF2-40B4-BE49-F238E27FC236}">
                <a16:creationId xmlns:a16="http://schemas.microsoft.com/office/drawing/2014/main" id="{24810C9A-D1AE-15A7-91FA-A0F05DAA455D}"/>
              </a:ext>
            </a:extLst>
          </p:cNvPr>
          <p:cNvSpPr>
            <a:spLocks noGrp="1"/>
          </p:cNvSpPr>
          <p:nvPr>
            <p:ph sz="quarter" idx="10"/>
          </p:nvPr>
        </p:nvSpPr>
        <p:spPr/>
        <p:txBody>
          <a:bodyPr/>
          <a:lstStyle/>
          <a:p>
            <a:pPr>
              <a:buFont typeface="Arial" charset="0"/>
              <a:buNone/>
              <a:defRPr/>
            </a:pPr>
            <a:r>
              <a:rPr lang="en-US" dirty="0"/>
              <a:t>RISK RESPONSE CONTROL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BDDC7949-DD03-A322-CA9B-C73B070C3401}"/>
              </a:ext>
            </a:extLst>
          </p:cNvPr>
          <p:cNvSpPr>
            <a:spLocks noGrp="1"/>
          </p:cNvSpPr>
          <p:nvPr>
            <p:ph idx="1"/>
          </p:nvPr>
        </p:nvSpPr>
        <p:spPr>
          <a:xfrm>
            <a:off x="304800" y="1493838"/>
            <a:ext cx="8610600" cy="4983162"/>
          </a:xfrm>
        </p:spPr>
        <p:txBody>
          <a:bodyPr/>
          <a:lstStyle/>
          <a:p>
            <a:pPr marL="0" indent="0" algn="just" fontAlgn="base">
              <a:spcAft>
                <a:spcPct val="0"/>
              </a:spcAft>
            </a:pPr>
            <a:r>
              <a:rPr lang="en-US" altLang="en-US" i="1">
                <a:solidFill>
                  <a:srgbClr val="FF0000"/>
                </a:solidFill>
              </a:rPr>
              <a:t>Risk registers </a:t>
            </a:r>
            <a:r>
              <a:rPr lang="en-US" altLang="en-US"/>
              <a:t>are tools used by PMs and other leaders to identify potential risks that may interfere with project goals. Risk registers include key information about the risks involved with a project goal. </a:t>
            </a:r>
          </a:p>
          <a:p>
            <a:pPr marL="0" indent="0" algn="just" fontAlgn="base">
              <a:spcAft>
                <a:spcPct val="0"/>
              </a:spcAft>
            </a:pPr>
            <a:r>
              <a:rPr lang="en-US" altLang="en-US"/>
              <a:t>A risk register document, otherwise known as a </a:t>
            </a:r>
            <a:r>
              <a:rPr lang="en-US" altLang="en-US" i="1">
                <a:solidFill>
                  <a:srgbClr val="FF0000"/>
                </a:solidFill>
              </a:rPr>
              <a:t>risk register log</a:t>
            </a:r>
            <a:r>
              <a:rPr lang="en-US" altLang="en-US"/>
              <a:t>, tracks potential risks specifically within a project. It also includes information about the priority of the risk and the likelihood of it occurring. A project risk register should not only identify and analyze risks, but also provide tangible mitigation measures. This way, if the risk becomes a larger threat, your team is prepared with solutions and empowered to solve the issues. </a:t>
            </a:r>
          </a:p>
        </p:txBody>
      </p:sp>
      <p:sp>
        <p:nvSpPr>
          <p:cNvPr id="3" name="Content Placeholder 2">
            <a:extLst>
              <a:ext uri="{FF2B5EF4-FFF2-40B4-BE49-F238E27FC236}">
                <a16:creationId xmlns:a16="http://schemas.microsoft.com/office/drawing/2014/main" id="{60659ADA-256F-8E54-4EB0-FBFFA3D65BF7}"/>
              </a:ext>
            </a:extLst>
          </p:cNvPr>
          <p:cNvSpPr>
            <a:spLocks noGrp="1"/>
          </p:cNvSpPr>
          <p:nvPr>
            <p:ph sz="quarter" idx="10"/>
          </p:nvPr>
        </p:nvSpPr>
        <p:spPr/>
        <p:txBody>
          <a:bodyPr/>
          <a:lstStyle/>
          <a:p>
            <a:pPr>
              <a:buFont typeface="Arial" charset="0"/>
              <a:buNone/>
              <a:defRPr/>
            </a:pPr>
            <a:r>
              <a:rPr lang="en-US" dirty="0"/>
              <a:t>RISK REGISTER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30B0807E-6127-CCF4-09B1-FCCEB5E1B1DF}"/>
              </a:ext>
            </a:extLst>
          </p:cNvPr>
          <p:cNvSpPr>
            <a:spLocks noGrp="1"/>
          </p:cNvSpPr>
          <p:nvPr>
            <p:ph idx="1"/>
          </p:nvPr>
        </p:nvSpPr>
        <p:spPr>
          <a:xfrm>
            <a:off x="304800" y="1493838"/>
            <a:ext cx="8610600" cy="4983162"/>
          </a:xfrm>
        </p:spPr>
        <p:txBody>
          <a:bodyPr/>
          <a:lstStyle/>
          <a:p>
            <a:pPr marL="0" indent="0" algn="just" fontAlgn="base">
              <a:spcAft>
                <a:spcPct val="0"/>
              </a:spcAft>
              <a:defRPr/>
            </a:pPr>
            <a:r>
              <a:rPr lang="en-US" altLang="en-US" dirty="0"/>
              <a:t>It may be helpful to know common risk scenarios to decide whether a risk register is right for you and your team.</a:t>
            </a:r>
          </a:p>
          <a:p>
            <a:pPr marL="0" indent="0" algn="just" fontAlgn="base">
              <a:spcAft>
                <a:spcPct val="0"/>
              </a:spcAft>
              <a:defRPr/>
            </a:pPr>
            <a:r>
              <a:rPr lang="en-US" altLang="en-US" dirty="0"/>
              <a:t>Some risk scenarios ranked by priority could include:</a:t>
            </a:r>
          </a:p>
          <a:p>
            <a:pPr algn="just" fontAlgn="base">
              <a:spcAft>
                <a:spcPct val="0"/>
              </a:spcAft>
              <a:buFont typeface="Arial" pitchFamily="34" charset="0"/>
              <a:buChar char="•"/>
              <a:defRPr/>
            </a:pPr>
            <a:r>
              <a:rPr lang="en-US" altLang="en-US" dirty="0"/>
              <a:t>Low priority: Risks such as lack of communication and scheduling errors can leave projects open to scope creep and missed deliverables.</a:t>
            </a:r>
          </a:p>
          <a:p>
            <a:pPr algn="just" fontAlgn="base">
              <a:spcAft>
                <a:spcPct val="0"/>
              </a:spcAft>
              <a:buFont typeface="Arial" pitchFamily="34" charset="0"/>
              <a:buChar char="•"/>
              <a:defRPr/>
            </a:pPr>
            <a:r>
              <a:rPr lang="en-US" altLang="en-US" dirty="0"/>
              <a:t>Medium priority: Risks such as unplanned or additional work can cause teams to struggle with productivity and create unclear objectives.</a:t>
            </a:r>
          </a:p>
          <a:p>
            <a:pPr algn="just" fontAlgn="base">
              <a:spcAft>
                <a:spcPct val="0"/>
              </a:spcAft>
              <a:buFont typeface="Arial" pitchFamily="34" charset="0"/>
              <a:buChar char="•"/>
              <a:defRPr/>
            </a:pPr>
            <a:r>
              <a:rPr lang="en-US" altLang="en-US" dirty="0"/>
              <a:t>High priority: Risks such as data security and theft can leave your company open to revenue losses and should be prioritized.</a:t>
            </a:r>
          </a:p>
        </p:txBody>
      </p:sp>
      <p:sp>
        <p:nvSpPr>
          <p:cNvPr id="3" name="Content Placeholder 2">
            <a:extLst>
              <a:ext uri="{FF2B5EF4-FFF2-40B4-BE49-F238E27FC236}">
                <a16:creationId xmlns:a16="http://schemas.microsoft.com/office/drawing/2014/main" id="{2B5C703A-4533-7E85-CFEB-01D2D3B1EAB3}"/>
              </a:ext>
            </a:extLst>
          </p:cNvPr>
          <p:cNvSpPr>
            <a:spLocks noGrp="1"/>
          </p:cNvSpPr>
          <p:nvPr>
            <p:ph sz="quarter" idx="10"/>
          </p:nvPr>
        </p:nvSpPr>
        <p:spPr/>
        <p:txBody>
          <a:bodyPr/>
          <a:lstStyle/>
          <a:p>
            <a:pPr>
              <a:buFont typeface="Arial" charset="0"/>
              <a:buNone/>
              <a:defRPr/>
            </a:pPr>
            <a:r>
              <a:rPr lang="en-US" dirty="0"/>
              <a:t>RISK REGISTER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7C2A0224-0CDA-EFF0-E97E-F01FA5E8E213}"/>
              </a:ext>
            </a:extLst>
          </p:cNvPr>
          <p:cNvSpPr>
            <a:spLocks noGrp="1"/>
          </p:cNvSpPr>
          <p:nvPr>
            <p:ph idx="1"/>
          </p:nvPr>
        </p:nvSpPr>
        <p:spPr>
          <a:xfrm>
            <a:off x="304800" y="1493838"/>
            <a:ext cx="8610600" cy="4983162"/>
          </a:xfrm>
        </p:spPr>
        <p:txBody>
          <a:bodyPr/>
          <a:lstStyle/>
          <a:p>
            <a:pPr marL="0" indent="0" algn="just" fontAlgn="base">
              <a:spcAft>
                <a:spcPct val="0"/>
              </a:spcAft>
              <a:defRPr/>
            </a:pPr>
            <a:r>
              <a:rPr lang="en-US" altLang="en-US" dirty="0"/>
              <a:t>Multiple risks could arise during a new project. Anything from data security to unplanned work can risk projects going over budget and scope. Nobody wants to imagine the consequences of missed due dates, which is why it is important to identify potential risks before they happen.</a:t>
            </a:r>
          </a:p>
          <a:p>
            <a:pPr marL="0" indent="0" algn="just" fontAlgn="base">
              <a:spcAft>
                <a:spcPct val="0"/>
              </a:spcAft>
              <a:defRPr/>
            </a:pPr>
            <a:r>
              <a:rPr lang="en-US" altLang="en-US" dirty="0"/>
              <a:t>Some common risk scenarios are:</a:t>
            </a:r>
          </a:p>
          <a:p>
            <a:pPr algn="just" fontAlgn="base">
              <a:spcAft>
                <a:spcPct val="0"/>
              </a:spcAft>
              <a:buFont typeface="Arial" pitchFamily="34" charset="0"/>
              <a:buChar char="•"/>
              <a:defRPr/>
            </a:pPr>
            <a:r>
              <a:rPr lang="en-US" altLang="en-US" dirty="0"/>
              <a:t>Data security (information being stolen, credit card fraud)</a:t>
            </a:r>
          </a:p>
          <a:p>
            <a:pPr algn="just" fontAlgn="base">
              <a:spcAft>
                <a:spcPct val="0"/>
              </a:spcAft>
              <a:buFont typeface="Arial" pitchFamily="34" charset="0"/>
              <a:buChar char="•"/>
              <a:defRPr/>
            </a:pPr>
            <a:r>
              <a:rPr lang="en-US" altLang="en-US" dirty="0"/>
              <a:t>Communication issues (inconsistencies in deliverables, missed deadlines)</a:t>
            </a:r>
          </a:p>
          <a:p>
            <a:pPr algn="just" fontAlgn="base">
              <a:spcAft>
                <a:spcPct val="0"/>
              </a:spcAft>
              <a:buFont typeface="Arial" pitchFamily="34" charset="0"/>
              <a:buChar char="•"/>
              <a:defRPr/>
            </a:pPr>
            <a:r>
              <a:rPr lang="en-US" altLang="en-US" dirty="0"/>
              <a:t>Scheduling errors and delays (rushed deliverables)</a:t>
            </a:r>
          </a:p>
          <a:p>
            <a:pPr algn="just" fontAlgn="base">
              <a:spcAft>
                <a:spcPct val="0"/>
              </a:spcAft>
              <a:buFont typeface="Arial" pitchFamily="34" charset="0"/>
              <a:buChar char="•"/>
              <a:defRPr/>
            </a:pPr>
            <a:r>
              <a:rPr lang="en-US" altLang="en-US" dirty="0"/>
              <a:t>Theft of materials (loss of revenue</a:t>
            </a:r>
          </a:p>
          <a:p>
            <a:pPr algn="just" fontAlgn="base">
              <a:spcAft>
                <a:spcPct val="0"/>
              </a:spcAft>
              <a:buFont typeface="Arial" pitchFamily="34" charset="0"/>
              <a:buChar char="•"/>
              <a:defRPr/>
            </a:pPr>
            <a:r>
              <a:rPr lang="en-US" altLang="en-US" dirty="0"/>
              <a:t>Unplanned work (overwork and employee burnout)</a:t>
            </a:r>
          </a:p>
          <a:p>
            <a:pPr marL="0" indent="0" algn="just" fontAlgn="base">
              <a:spcAft>
                <a:spcPct val="0"/>
              </a:spcAft>
              <a:defRPr/>
            </a:pPr>
            <a:endParaRPr lang="en-US" altLang="en-US" dirty="0"/>
          </a:p>
        </p:txBody>
      </p:sp>
      <p:sp>
        <p:nvSpPr>
          <p:cNvPr id="3" name="Content Placeholder 2">
            <a:extLst>
              <a:ext uri="{FF2B5EF4-FFF2-40B4-BE49-F238E27FC236}">
                <a16:creationId xmlns:a16="http://schemas.microsoft.com/office/drawing/2014/main" id="{ED851F71-F058-9984-98CA-A93C5D9A831D}"/>
              </a:ext>
            </a:extLst>
          </p:cNvPr>
          <p:cNvSpPr>
            <a:spLocks noGrp="1"/>
          </p:cNvSpPr>
          <p:nvPr>
            <p:ph sz="quarter" idx="10"/>
          </p:nvPr>
        </p:nvSpPr>
        <p:spPr/>
        <p:txBody>
          <a:bodyPr/>
          <a:lstStyle/>
          <a:p>
            <a:pPr>
              <a:buFont typeface="Arial" charset="0"/>
              <a:buNone/>
              <a:defRPr/>
            </a:pPr>
            <a:r>
              <a:rPr lang="en-US" dirty="0"/>
              <a:t>RISK REGISTER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B24A498A-E757-8C32-7F9E-DFC407F9B03B}"/>
              </a:ext>
            </a:extLst>
          </p:cNvPr>
          <p:cNvSpPr>
            <a:spLocks noGrp="1"/>
          </p:cNvSpPr>
          <p:nvPr>
            <p:ph idx="1"/>
          </p:nvPr>
        </p:nvSpPr>
        <p:spPr>
          <a:xfrm>
            <a:off x="304800" y="1493838"/>
            <a:ext cx="8686800" cy="4906962"/>
          </a:xfrm>
        </p:spPr>
        <p:txBody>
          <a:bodyPr/>
          <a:lstStyle/>
          <a:p>
            <a:pPr marL="0" indent="0" algn="just" fontAlgn="base">
              <a:spcAft>
                <a:spcPct val="0"/>
              </a:spcAft>
              <a:defRPr/>
            </a:pPr>
            <a:r>
              <a:rPr lang="en-US" altLang="en-US" b="1" dirty="0"/>
              <a:t>What is included in a risk register?</a:t>
            </a:r>
          </a:p>
          <a:p>
            <a:pPr marL="0" indent="0" algn="just" fontAlgn="base">
              <a:spcAft>
                <a:spcPct val="0"/>
              </a:spcAft>
              <a:defRPr/>
            </a:pPr>
            <a:endParaRPr lang="en-US" altLang="en-US" b="1" dirty="0"/>
          </a:p>
          <a:p>
            <a:pPr algn="just" fontAlgn="base">
              <a:spcAft>
                <a:spcPct val="0"/>
              </a:spcAft>
              <a:buFont typeface="Arial" pitchFamily="34" charset="0"/>
              <a:buChar char="•"/>
              <a:defRPr/>
            </a:pPr>
            <a:r>
              <a:rPr lang="en-US" altLang="en-US" dirty="0"/>
              <a:t>Risk identification – Risk name or ID #</a:t>
            </a:r>
          </a:p>
          <a:p>
            <a:pPr marL="0" indent="0" algn="just" fontAlgn="base">
              <a:spcAft>
                <a:spcPct val="0"/>
              </a:spcAft>
              <a:defRPr/>
            </a:pPr>
            <a:r>
              <a:rPr lang="en-US" altLang="en-US" dirty="0"/>
              <a:t>The risk name, identification date, a subtitle if needed</a:t>
            </a:r>
          </a:p>
          <a:p>
            <a:pPr algn="just" fontAlgn="base">
              <a:spcAft>
                <a:spcPct val="0"/>
              </a:spcAft>
              <a:buFont typeface="Arial" pitchFamily="34" charset="0"/>
              <a:buChar char="•"/>
              <a:defRPr/>
            </a:pPr>
            <a:r>
              <a:rPr lang="en-US" altLang="en-US" dirty="0"/>
              <a:t>Risk description – Brief overview of the risk</a:t>
            </a:r>
          </a:p>
          <a:p>
            <a:pPr marL="0" indent="0" algn="just" fontAlgn="base">
              <a:spcAft>
                <a:spcPct val="0"/>
              </a:spcAft>
              <a:defRPr/>
            </a:pPr>
            <a:r>
              <a:rPr lang="en-US" altLang="en-US" dirty="0"/>
              <a:t>A short, high-level description of the risk, why the risk is a potential issue</a:t>
            </a:r>
          </a:p>
          <a:p>
            <a:pPr algn="just" fontAlgn="base">
              <a:spcAft>
                <a:spcPct val="0"/>
              </a:spcAft>
              <a:buFont typeface="Arial" pitchFamily="34" charset="0"/>
              <a:buChar char="•"/>
              <a:defRPr/>
            </a:pPr>
            <a:r>
              <a:rPr lang="en-US" altLang="en-US" dirty="0"/>
              <a:t>Risk category – Corresponding classification</a:t>
            </a:r>
          </a:p>
          <a:p>
            <a:pPr marL="0" indent="0" algn="just" fontAlgn="base">
              <a:spcAft>
                <a:spcPct val="0"/>
              </a:spcAft>
              <a:defRPr/>
            </a:pPr>
            <a:r>
              <a:rPr lang="en-US" altLang="en-US" dirty="0"/>
              <a:t>Operations, Budget, Schedule, Technology, Information, Security, Quality, Project plan</a:t>
            </a:r>
          </a:p>
          <a:p>
            <a:pPr algn="just" fontAlgn="base">
              <a:spcAft>
                <a:spcPct val="0"/>
              </a:spcAft>
              <a:buFont typeface="Arial" pitchFamily="34" charset="0"/>
              <a:buChar char="•"/>
              <a:defRPr/>
            </a:pPr>
            <a:r>
              <a:rPr lang="en-US" altLang="en-US" dirty="0"/>
              <a:t>Risk likelihood – How likely it is the risk will happen</a:t>
            </a:r>
          </a:p>
          <a:p>
            <a:pPr marL="0" indent="0" algn="just" fontAlgn="base">
              <a:spcAft>
                <a:spcPct val="0"/>
              </a:spcAft>
              <a:defRPr/>
            </a:pPr>
            <a:r>
              <a:rPr lang="en-US" altLang="en-US" dirty="0"/>
              <a:t>Not likely, Likely, Very likely</a:t>
            </a:r>
          </a:p>
          <a:p>
            <a:pPr marL="0" indent="0" algn="just" fontAlgn="base">
              <a:spcAft>
                <a:spcPct val="0"/>
              </a:spcAft>
              <a:defRPr/>
            </a:pPr>
            <a:endParaRPr lang="en-US" altLang="en-US" dirty="0"/>
          </a:p>
          <a:p>
            <a:pPr marL="0" indent="0" algn="just" fontAlgn="base">
              <a:spcAft>
                <a:spcPct val="0"/>
              </a:spcAft>
              <a:defRPr/>
            </a:pPr>
            <a:endParaRPr lang="en-US" altLang="en-US" dirty="0"/>
          </a:p>
          <a:p>
            <a:pPr marL="0" indent="0" algn="just" fontAlgn="base">
              <a:spcAft>
                <a:spcPct val="0"/>
              </a:spcAft>
              <a:defRPr/>
            </a:pPr>
            <a:endParaRPr lang="en-US" altLang="en-US" b="1" dirty="0"/>
          </a:p>
        </p:txBody>
      </p:sp>
      <p:sp>
        <p:nvSpPr>
          <p:cNvPr id="3" name="Content Placeholder 2">
            <a:extLst>
              <a:ext uri="{FF2B5EF4-FFF2-40B4-BE49-F238E27FC236}">
                <a16:creationId xmlns:a16="http://schemas.microsoft.com/office/drawing/2014/main" id="{4435B4B1-C5BA-ED22-0241-BF2336445C9E}"/>
              </a:ext>
            </a:extLst>
          </p:cNvPr>
          <p:cNvSpPr>
            <a:spLocks noGrp="1"/>
          </p:cNvSpPr>
          <p:nvPr>
            <p:ph sz="quarter" idx="10"/>
          </p:nvPr>
        </p:nvSpPr>
        <p:spPr>
          <a:xfrm>
            <a:off x="304800" y="212725"/>
            <a:ext cx="6324600" cy="1143000"/>
          </a:xfrm>
        </p:spPr>
        <p:txBody>
          <a:bodyPr/>
          <a:lstStyle/>
          <a:p>
            <a:pPr>
              <a:buFont typeface="Arial" charset="0"/>
              <a:buNone/>
              <a:defRPr/>
            </a:pPr>
            <a:r>
              <a:rPr lang="en-US" dirty="0"/>
              <a:t>RISK REGISTER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125B0AA5-3B3E-49E8-32BC-F7AD659716CE}"/>
              </a:ext>
            </a:extLst>
          </p:cNvPr>
          <p:cNvSpPr>
            <a:spLocks noGrp="1"/>
          </p:cNvSpPr>
          <p:nvPr>
            <p:ph idx="1"/>
          </p:nvPr>
        </p:nvSpPr>
        <p:spPr>
          <a:xfrm>
            <a:off x="304800" y="1524000"/>
            <a:ext cx="8229600" cy="5638800"/>
          </a:xfrm>
        </p:spPr>
        <p:txBody>
          <a:bodyPr/>
          <a:lstStyle/>
          <a:p>
            <a:pPr algn="just" fontAlgn="base">
              <a:spcAft>
                <a:spcPct val="0"/>
              </a:spcAft>
              <a:buFont typeface="Arial" pitchFamily="34" charset="0"/>
              <a:buChar char="•"/>
            </a:pPr>
            <a:r>
              <a:rPr lang="en-US" altLang="en-US" sz="2800"/>
              <a:t>What is Risk?</a:t>
            </a:r>
          </a:p>
          <a:p>
            <a:pPr algn="just" fontAlgn="base">
              <a:spcAft>
                <a:spcPct val="0"/>
              </a:spcAft>
            </a:pPr>
            <a:endParaRPr lang="en-US" altLang="en-US" sz="2800"/>
          </a:p>
          <a:p>
            <a:pPr algn="just" fontAlgn="base">
              <a:spcAft>
                <a:spcPct val="0"/>
              </a:spcAft>
            </a:pPr>
            <a:r>
              <a:rPr lang="en-US" altLang="en-US"/>
              <a:t>Project Risk is defined by PMI as 'an uncertain event or condition that, if it occurs, has a positive or negative effect on a project’s objectives'.</a:t>
            </a:r>
          </a:p>
          <a:p>
            <a:pPr algn="just" fontAlgn="base">
              <a:spcAft>
                <a:spcPct val="0"/>
              </a:spcAft>
            </a:pPr>
            <a:endParaRPr lang="en-US" altLang="en-US"/>
          </a:p>
          <a:p>
            <a:pPr algn="just" fontAlgn="base">
              <a:spcAft>
                <a:spcPct val="0"/>
              </a:spcAft>
            </a:pPr>
            <a:r>
              <a:rPr lang="en-US" altLang="en-US"/>
              <a:t>Anything that might occur to change the outcome of a project activity, we call that a risk. </a:t>
            </a:r>
          </a:p>
          <a:p>
            <a:pPr algn="just" fontAlgn="base">
              <a:spcAft>
                <a:spcPct val="0"/>
              </a:spcAft>
            </a:pPr>
            <a:endParaRPr lang="en-US" altLang="en-US"/>
          </a:p>
          <a:p>
            <a:pPr algn="just" fontAlgn="base">
              <a:spcAft>
                <a:spcPct val="0"/>
              </a:spcAft>
            </a:pPr>
            <a:r>
              <a:rPr lang="en-US" altLang="en-US"/>
              <a:t>A risk can be an event (like an earthquake) or it can be a condition (like an important part being unavailable).</a:t>
            </a:r>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sz="2800"/>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FD710792-7ED0-0A96-A034-0F0C048B5533}"/>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Introduction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3522BE-0FAC-F00F-DD1F-6948DDE5A10F}"/>
              </a:ext>
            </a:extLst>
          </p:cNvPr>
          <p:cNvSpPr>
            <a:spLocks noGrp="1"/>
          </p:cNvSpPr>
          <p:nvPr>
            <p:ph sz="quarter" idx="10"/>
          </p:nvPr>
        </p:nvSpPr>
        <p:spPr/>
        <p:txBody>
          <a:bodyPr/>
          <a:lstStyle/>
          <a:p>
            <a:pPr>
              <a:defRPr/>
            </a:pPr>
            <a:r>
              <a:rPr lang="en-US" dirty="0"/>
              <a:t>Risk Register</a:t>
            </a:r>
            <a:endParaRPr lang="en-IN" dirty="0"/>
          </a:p>
        </p:txBody>
      </p:sp>
      <p:sp>
        <p:nvSpPr>
          <p:cNvPr id="63491" name="Rectangle 2">
            <a:extLst>
              <a:ext uri="{FF2B5EF4-FFF2-40B4-BE49-F238E27FC236}">
                <a16:creationId xmlns:a16="http://schemas.microsoft.com/office/drawing/2014/main" id="{F0FE3608-2194-05A1-ECE9-F29DD54F2AA7}"/>
              </a:ext>
            </a:extLst>
          </p:cNvPr>
          <p:cNvSpPr>
            <a:spLocks noChangeArrowheads="1"/>
          </p:cNvSpPr>
          <p:nvPr/>
        </p:nvSpPr>
        <p:spPr bwMode="auto">
          <a:xfrm>
            <a:off x="304800" y="1447800"/>
            <a:ext cx="8686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pPr>
            <a:r>
              <a:rPr lang="en-US" altLang="en-US" sz="2400"/>
              <a:t>Risk analysis – Potential impact of the risk</a:t>
            </a:r>
          </a:p>
          <a:p>
            <a:pPr algn="just">
              <a:spcBef>
                <a:spcPct val="0"/>
              </a:spcBef>
              <a:buFontTx/>
              <a:buNone/>
            </a:pPr>
            <a:r>
              <a:rPr lang="en-US" altLang="en-US" sz="2400"/>
              <a:t>Very low, Low, Medium, High, Very high</a:t>
            </a:r>
          </a:p>
          <a:p>
            <a:pPr algn="just">
              <a:spcBef>
                <a:spcPct val="0"/>
              </a:spcBef>
            </a:pPr>
            <a:r>
              <a:rPr lang="en-US" altLang="en-US" sz="2400"/>
              <a:t>Risk mitigation – Risk response plan</a:t>
            </a:r>
          </a:p>
          <a:p>
            <a:pPr algn="just">
              <a:spcBef>
                <a:spcPct val="0"/>
              </a:spcBef>
              <a:buFontTx/>
              <a:buNone/>
            </a:pPr>
            <a:r>
              <a:rPr lang="en-US" altLang="en-US" sz="2400"/>
              <a:t>A step-by-step solution on how to lessen the risk, a brief description of the intended outcome, How the plan will affect the impact</a:t>
            </a:r>
          </a:p>
          <a:p>
            <a:pPr algn="just">
              <a:spcBef>
                <a:spcPct val="0"/>
              </a:spcBef>
            </a:pPr>
            <a:r>
              <a:rPr lang="en-US" altLang="en-US" sz="2400"/>
              <a:t>Risk priority – Level of risk compared to others</a:t>
            </a:r>
          </a:p>
          <a:p>
            <a:pPr algn="just">
              <a:spcBef>
                <a:spcPct val="0"/>
              </a:spcBef>
              <a:buFontTx/>
              <a:buNone/>
            </a:pPr>
            <a:r>
              <a:rPr lang="en-US" altLang="en-US" sz="2400"/>
              <a:t>Low, Medium, High</a:t>
            </a:r>
          </a:p>
          <a:p>
            <a:pPr algn="just">
              <a:spcBef>
                <a:spcPct val="0"/>
              </a:spcBef>
            </a:pPr>
            <a:r>
              <a:rPr lang="en-US" altLang="en-US" sz="2400"/>
              <a:t>Risk ownership – Person responsible for overseeing the solution</a:t>
            </a:r>
          </a:p>
          <a:p>
            <a:pPr algn="just">
              <a:spcBef>
                <a:spcPct val="0"/>
              </a:spcBef>
              <a:buFontTx/>
              <a:buNone/>
            </a:pPr>
            <a:r>
              <a:rPr lang="en-US" altLang="en-US" sz="2400"/>
              <a:t>The person assigned to oversee the implementation of deliverables</a:t>
            </a:r>
          </a:p>
          <a:p>
            <a:pPr algn="just">
              <a:spcBef>
                <a:spcPct val="0"/>
              </a:spcBef>
            </a:pPr>
            <a:r>
              <a:rPr lang="en-US" altLang="en-US" sz="2400"/>
              <a:t>Risk status – Progress of the risk mitigation plan </a:t>
            </a:r>
          </a:p>
          <a:p>
            <a:pPr algn="just">
              <a:spcBef>
                <a:spcPct val="0"/>
              </a:spcBef>
              <a:buFontTx/>
              <a:buNone/>
            </a:pPr>
            <a:r>
              <a:rPr lang="en-US" altLang="en-US" sz="2400"/>
              <a:t>Open, In progress, Closed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8BCE7C7-CCB2-38A0-AF43-1A40BE7BE629}"/>
              </a:ext>
            </a:extLst>
          </p:cNvPr>
          <p:cNvSpPr>
            <a:spLocks noGrp="1"/>
          </p:cNvSpPr>
          <p:nvPr>
            <p:ph sz="quarter" idx="10"/>
          </p:nvPr>
        </p:nvSpPr>
        <p:spPr/>
        <p:txBody>
          <a:bodyPr/>
          <a:lstStyle/>
          <a:p>
            <a:pPr>
              <a:defRPr/>
            </a:pPr>
            <a:r>
              <a:rPr lang="en-US" dirty="0"/>
              <a:t>Sample Risk Register</a:t>
            </a:r>
            <a:endParaRPr lang="en-IN" dirty="0"/>
          </a:p>
        </p:txBody>
      </p:sp>
      <p:sp>
        <p:nvSpPr>
          <p:cNvPr id="64515" name="Rectangle 2">
            <a:extLst>
              <a:ext uri="{FF2B5EF4-FFF2-40B4-BE49-F238E27FC236}">
                <a16:creationId xmlns:a16="http://schemas.microsoft.com/office/drawing/2014/main" id="{8F7306C0-1E9E-594F-862E-9C39EC78A054}"/>
              </a:ext>
            </a:extLst>
          </p:cNvPr>
          <p:cNvSpPr>
            <a:spLocks noChangeArrowheads="1"/>
          </p:cNvSpPr>
          <p:nvPr/>
        </p:nvSpPr>
        <p:spPr bwMode="auto">
          <a:xfrm>
            <a:off x="304800" y="1447800"/>
            <a:ext cx="86868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a:t>Risk ID: 1 </a:t>
            </a:r>
          </a:p>
          <a:p>
            <a:pPr algn="just">
              <a:spcBef>
                <a:spcPct val="0"/>
              </a:spcBef>
              <a:buFontTx/>
              <a:buNone/>
            </a:pPr>
            <a:r>
              <a:rPr lang="en-US" altLang="en-US" sz="2400"/>
              <a:t>Risk Description: Increased workload creates conflict with team goals</a:t>
            </a:r>
          </a:p>
          <a:p>
            <a:pPr algn="just">
              <a:spcBef>
                <a:spcPct val="0"/>
              </a:spcBef>
              <a:buFontTx/>
              <a:buNone/>
            </a:pPr>
            <a:r>
              <a:rPr lang="en-US" altLang="en-US" sz="2400"/>
              <a:t>Likelihood of Risk: Low</a:t>
            </a:r>
          </a:p>
          <a:p>
            <a:pPr algn="just">
              <a:spcBef>
                <a:spcPct val="0"/>
              </a:spcBef>
              <a:buFontTx/>
              <a:buNone/>
            </a:pPr>
            <a:r>
              <a:rPr lang="en-US" altLang="en-US" sz="2400"/>
              <a:t>Impact if Risk occurs: High</a:t>
            </a:r>
          </a:p>
          <a:p>
            <a:pPr algn="just">
              <a:spcBef>
                <a:spcPct val="0"/>
              </a:spcBef>
              <a:buFontTx/>
              <a:buNone/>
            </a:pPr>
            <a:r>
              <a:rPr lang="en-US" altLang="en-US" sz="2400"/>
              <a:t>Severity Rating: Medium</a:t>
            </a:r>
          </a:p>
          <a:p>
            <a:pPr algn="just">
              <a:spcBef>
                <a:spcPct val="0"/>
              </a:spcBef>
              <a:buFontTx/>
              <a:buNone/>
            </a:pPr>
            <a:r>
              <a:rPr lang="en-US" altLang="en-US" sz="2400"/>
              <a:t>Risk Owner: Team Manager</a:t>
            </a:r>
          </a:p>
          <a:p>
            <a:pPr algn="just">
              <a:spcBef>
                <a:spcPct val="0"/>
              </a:spcBef>
              <a:buFontTx/>
              <a:buNone/>
            </a:pPr>
            <a:r>
              <a:rPr lang="en-US" altLang="en-US" sz="2400"/>
              <a:t>Mitigating Action: Schedule a meeting to discuss new requirements and audit past processes to ensure efficiency </a:t>
            </a:r>
          </a:p>
          <a:p>
            <a:pPr algn="just">
              <a:spcBef>
                <a:spcPct val="0"/>
              </a:spcBef>
              <a:buFontTx/>
              <a:buNone/>
            </a:pPr>
            <a:r>
              <a:rPr lang="en-US" altLang="en-US" sz="2400"/>
              <a:t>Contingent Action: Alert PM of timing conflicts and make an action plan.</a:t>
            </a:r>
          </a:p>
          <a:p>
            <a:pPr algn="just">
              <a:spcBef>
                <a:spcPct val="0"/>
              </a:spcBef>
              <a:buFontTx/>
              <a:buNone/>
            </a:pPr>
            <a:r>
              <a:rPr lang="en-US" altLang="en-US" sz="2400"/>
              <a:t>Progress on Actions: Team managers attending efficiency workshops.</a:t>
            </a:r>
          </a:p>
          <a:p>
            <a:pPr algn="just">
              <a:spcBef>
                <a:spcPct val="0"/>
              </a:spcBef>
              <a:buFontTx/>
              <a:buNone/>
            </a:pPr>
            <a:r>
              <a:rPr lang="en-US" altLang="en-US" sz="2400"/>
              <a:t>Status: Open</a:t>
            </a:r>
          </a:p>
          <a:p>
            <a:pPr algn="just">
              <a:spcBef>
                <a:spcPct val="0"/>
              </a:spcBef>
              <a:buFontTx/>
              <a:buNone/>
            </a:pPr>
            <a:endParaRPr lang="en-US" altLang="en-US"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C94345-ADEB-75B0-F606-81DDED273154}"/>
              </a:ext>
            </a:extLst>
          </p:cNvPr>
          <p:cNvSpPr>
            <a:spLocks noGrp="1"/>
          </p:cNvSpPr>
          <p:nvPr>
            <p:ph sz="quarter" idx="10"/>
          </p:nvPr>
        </p:nvSpPr>
        <p:spPr/>
        <p:txBody>
          <a:bodyPr/>
          <a:lstStyle/>
          <a:p>
            <a:pPr>
              <a:defRPr/>
            </a:pPr>
            <a:r>
              <a:rPr lang="en-US" dirty="0"/>
              <a:t>Sample Risk Register</a:t>
            </a:r>
            <a:endParaRPr lang="en-IN" dirty="0"/>
          </a:p>
        </p:txBody>
      </p:sp>
      <p:sp>
        <p:nvSpPr>
          <p:cNvPr id="65539" name="Rectangle 2">
            <a:extLst>
              <a:ext uri="{FF2B5EF4-FFF2-40B4-BE49-F238E27FC236}">
                <a16:creationId xmlns:a16="http://schemas.microsoft.com/office/drawing/2014/main" id="{DA2969FE-FD14-8FC4-C83F-8849611A9357}"/>
              </a:ext>
            </a:extLst>
          </p:cNvPr>
          <p:cNvSpPr>
            <a:spLocks noChangeArrowheads="1"/>
          </p:cNvSpPr>
          <p:nvPr/>
        </p:nvSpPr>
        <p:spPr bwMode="auto">
          <a:xfrm>
            <a:off x="304800" y="1447800"/>
            <a:ext cx="86868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a:t>Risk ID: 4 </a:t>
            </a:r>
          </a:p>
          <a:p>
            <a:pPr algn="just">
              <a:spcBef>
                <a:spcPct val="0"/>
              </a:spcBef>
              <a:buFontTx/>
              <a:buNone/>
            </a:pPr>
            <a:r>
              <a:rPr lang="en-US" altLang="en-US" sz="2400"/>
              <a:t>Risk Description: Legal actions slow progress on project </a:t>
            </a:r>
          </a:p>
          <a:p>
            <a:pPr algn="just">
              <a:spcBef>
                <a:spcPct val="0"/>
              </a:spcBef>
              <a:buFontTx/>
              <a:buNone/>
            </a:pPr>
            <a:r>
              <a:rPr lang="en-US" altLang="en-US" sz="2400"/>
              <a:t>Likelihood of Risk: Low</a:t>
            </a:r>
          </a:p>
          <a:p>
            <a:pPr algn="just">
              <a:spcBef>
                <a:spcPct val="0"/>
              </a:spcBef>
              <a:buFontTx/>
              <a:buNone/>
            </a:pPr>
            <a:r>
              <a:rPr lang="en-US" altLang="en-US" sz="2400"/>
              <a:t>Impact if Risk occurs: Medium</a:t>
            </a:r>
          </a:p>
          <a:p>
            <a:pPr algn="just">
              <a:spcBef>
                <a:spcPct val="0"/>
              </a:spcBef>
              <a:buFontTx/>
              <a:buNone/>
            </a:pPr>
            <a:r>
              <a:rPr lang="en-US" altLang="en-US" sz="2400"/>
              <a:t>Severity Rating: Medium</a:t>
            </a:r>
          </a:p>
          <a:p>
            <a:pPr algn="just">
              <a:spcBef>
                <a:spcPct val="0"/>
              </a:spcBef>
              <a:buFontTx/>
              <a:buNone/>
            </a:pPr>
            <a:r>
              <a:rPr lang="en-US" altLang="en-US" sz="2400"/>
              <a:t>Risk Owner: Project Manager</a:t>
            </a:r>
          </a:p>
          <a:p>
            <a:pPr algn="just">
              <a:spcBef>
                <a:spcPct val="0"/>
              </a:spcBef>
              <a:buFontTx/>
              <a:buNone/>
            </a:pPr>
            <a:r>
              <a:rPr lang="en-US" altLang="en-US" sz="2400"/>
              <a:t>Mitigating Action: Review all contracts, plans and requirements before project launches </a:t>
            </a:r>
          </a:p>
          <a:p>
            <a:pPr algn="just">
              <a:spcBef>
                <a:spcPct val="0"/>
              </a:spcBef>
              <a:buFontTx/>
              <a:buNone/>
            </a:pPr>
            <a:r>
              <a:rPr lang="en-US" altLang="en-US" sz="2400"/>
              <a:t>Contingent Action: Notify project board members who will consult legal team. Follow recommended course of action</a:t>
            </a:r>
          </a:p>
          <a:p>
            <a:pPr algn="just">
              <a:spcBef>
                <a:spcPct val="0"/>
              </a:spcBef>
              <a:buFontTx/>
              <a:buNone/>
            </a:pPr>
            <a:r>
              <a:rPr lang="en-US" altLang="en-US" sz="2400"/>
              <a:t>Progress on Actions: Contracts and communication forms sent out.</a:t>
            </a:r>
          </a:p>
          <a:p>
            <a:pPr algn="just">
              <a:spcBef>
                <a:spcPct val="0"/>
              </a:spcBef>
              <a:buFontTx/>
              <a:buNone/>
            </a:pPr>
            <a:r>
              <a:rPr lang="en-US" altLang="en-US" sz="2400"/>
              <a:t>Status: Open</a:t>
            </a:r>
          </a:p>
          <a:p>
            <a:pPr algn="just">
              <a:spcBef>
                <a:spcPct val="0"/>
              </a:spcBef>
              <a:buFontTx/>
              <a:buNone/>
            </a:pPr>
            <a:endParaRPr lang="en-US" alt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3D422E-605D-F0BE-501D-19B33A329E13}"/>
              </a:ext>
            </a:extLst>
          </p:cNvPr>
          <p:cNvSpPr>
            <a:spLocks noGrp="1"/>
          </p:cNvSpPr>
          <p:nvPr>
            <p:ph sz="quarter" idx="10"/>
          </p:nvPr>
        </p:nvSpPr>
        <p:spPr/>
        <p:txBody>
          <a:bodyPr/>
          <a:lstStyle/>
          <a:p>
            <a:pPr>
              <a:defRPr/>
            </a:pPr>
            <a:r>
              <a:rPr lang="en-US" dirty="0"/>
              <a:t>Another Risk Register Template</a:t>
            </a:r>
            <a:endParaRPr lang="en-IN" dirty="0"/>
          </a:p>
        </p:txBody>
      </p:sp>
      <p:sp>
        <p:nvSpPr>
          <p:cNvPr id="66563" name="Rectangle 2">
            <a:extLst>
              <a:ext uri="{FF2B5EF4-FFF2-40B4-BE49-F238E27FC236}">
                <a16:creationId xmlns:a16="http://schemas.microsoft.com/office/drawing/2014/main" id="{528092F1-31A5-5999-6FD0-CC45E20B3E12}"/>
              </a:ext>
            </a:extLst>
          </p:cNvPr>
          <p:cNvSpPr>
            <a:spLocks noChangeArrowheads="1"/>
          </p:cNvSpPr>
          <p:nvPr/>
        </p:nvSpPr>
        <p:spPr bwMode="auto">
          <a:xfrm>
            <a:off x="304800" y="1447800"/>
            <a:ext cx="86868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R2</a:t>
            </a:r>
          </a:p>
          <a:p>
            <a:pPr algn="just">
              <a:spcBef>
                <a:spcPct val="0"/>
              </a:spcBef>
              <a:buFontTx/>
              <a:buNone/>
            </a:pPr>
            <a:r>
              <a:rPr lang="en-US" altLang="en-US" sz="2400" b="1"/>
              <a:t>Risk Category</a:t>
            </a:r>
            <a:r>
              <a:rPr lang="en-US" altLang="en-US" sz="2400"/>
              <a:t>: Resources </a:t>
            </a:r>
          </a:p>
          <a:p>
            <a:pPr algn="just">
              <a:spcBef>
                <a:spcPct val="0"/>
              </a:spcBef>
              <a:buFontTx/>
              <a:buNone/>
            </a:pPr>
            <a:r>
              <a:rPr lang="en-US" altLang="en-US" sz="2400" b="1"/>
              <a:t>Risk Description</a:t>
            </a:r>
            <a:r>
              <a:rPr lang="en-US" altLang="en-US" sz="2400"/>
              <a:t>: Because of project team members absence, scheduled activities are not completed on time, leading to missed deadlines.</a:t>
            </a:r>
          </a:p>
          <a:p>
            <a:pPr algn="just">
              <a:spcBef>
                <a:spcPct val="0"/>
              </a:spcBef>
              <a:buFontTx/>
              <a:buNone/>
            </a:pPr>
            <a:r>
              <a:rPr lang="en-US" altLang="en-US" sz="2400" b="1"/>
              <a:t>Inherent Risk</a:t>
            </a:r>
            <a:r>
              <a:rPr lang="en-US" altLang="en-US" sz="2400"/>
              <a:t>: High</a:t>
            </a:r>
          </a:p>
          <a:p>
            <a:pPr algn="just">
              <a:spcBef>
                <a:spcPct val="0"/>
              </a:spcBef>
              <a:buFontTx/>
              <a:buNone/>
            </a:pPr>
            <a:r>
              <a:rPr lang="en-US" altLang="en-US" sz="2400" b="1"/>
              <a:t>Risk Response</a:t>
            </a:r>
            <a:r>
              <a:rPr lang="en-US" altLang="en-US" sz="2400"/>
              <a:t>: Set clear expectations, connect at regular intervals, provide coaching. Evaluate team efficiency and consider having more people.</a:t>
            </a:r>
          </a:p>
          <a:p>
            <a:pPr algn="just">
              <a:spcBef>
                <a:spcPct val="0"/>
              </a:spcBef>
              <a:buFontTx/>
              <a:buNone/>
            </a:pPr>
            <a:r>
              <a:rPr lang="en-US" altLang="en-US" sz="2400" b="1"/>
              <a:t>Risk Owner</a:t>
            </a:r>
            <a:r>
              <a:rPr lang="en-US" altLang="en-US" sz="2400"/>
              <a:t>: Project Manager   </a:t>
            </a:r>
          </a:p>
          <a:p>
            <a:pPr algn="just">
              <a:spcBef>
                <a:spcPct val="0"/>
              </a:spcBef>
              <a:buFontTx/>
              <a:buNone/>
            </a:pPr>
            <a:r>
              <a:rPr lang="en-US" altLang="en-US" sz="2400" b="1"/>
              <a:t>Risk Status</a:t>
            </a:r>
            <a:r>
              <a:rPr lang="en-US" altLang="en-US" sz="2400"/>
              <a:t>: Active</a:t>
            </a:r>
          </a:p>
          <a:p>
            <a:pPr algn="just">
              <a:spcBef>
                <a:spcPct val="0"/>
              </a:spcBef>
              <a:buFontTx/>
              <a:buNone/>
            </a:pPr>
            <a:endParaRPr lang="en-US" altLang="en-US" sz="2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A8277A-151E-2BDC-9A8C-C5EA02889FBF}"/>
              </a:ext>
            </a:extLst>
          </p:cNvPr>
          <p:cNvSpPr>
            <a:spLocks noGrp="1"/>
          </p:cNvSpPr>
          <p:nvPr>
            <p:ph sz="quarter" idx="10"/>
          </p:nvPr>
        </p:nvSpPr>
        <p:spPr/>
        <p:txBody>
          <a:bodyPr/>
          <a:lstStyle/>
          <a:p>
            <a:pPr>
              <a:defRPr/>
            </a:pPr>
            <a:r>
              <a:rPr lang="en-US" dirty="0"/>
              <a:t>Another Risk Register Template</a:t>
            </a:r>
            <a:endParaRPr lang="en-IN" dirty="0"/>
          </a:p>
        </p:txBody>
      </p:sp>
      <p:sp>
        <p:nvSpPr>
          <p:cNvPr id="67587" name="Rectangle 2">
            <a:extLst>
              <a:ext uri="{FF2B5EF4-FFF2-40B4-BE49-F238E27FC236}">
                <a16:creationId xmlns:a16="http://schemas.microsoft.com/office/drawing/2014/main" id="{0ECD04DF-A29A-3ADC-594F-4AD6D37A29CD}"/>
              </a:ext>
            </a:extLst>
          </p:cNvPr>
          <p:cNvSpPr>
            <a:spLocks noChangeArrowheads="1"/>
          </p:cNvSpPr>
          <p:nvPr/>
        </p:nvSpPr>
        <p:spPr bwMode="auto">
          <a:xfrm>
            <a:off x="304800" y="1447800"/>
            <a:ext cx="86868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R5</a:t>
            </a:r>
          </a:p>
          <a:p>
            <a:pPr algn="just">
              <a:spcBef>
                <a:spcPct val="0"/>
              </a:spcBef>
              <a:buFontTx/>
              <a:buNone/>
            </a:pPr>
            <a:r>
              <a:rPr lang="en-US" altLang="en-US" sz="2400" b="1"/>
              <a:t>Risk Category</a:t>
            </a:r>
            <a:r>
              <a:rPr lang="en-US" altLang="en-US" sz="2400"/>
              <a:t>: Communication </a:t>
            </a:r>
          </a:p>
          <a:p>
            <a:pPr algn="just">
              <a:spcBef>
                <a:spcPct val="0"/>
              </a:spcBef>
              <a:buFontTx/>
              <a:buNone/>
            </a:pPr>
            <a:r>
              <a:rPr lang="en-US" altLang="en-US" sz="2400" b="1"/>
              <a:t>Risk Description</a:t>
            </a:r>
            <a:r>
              <a:rPr lang="en-US" altLang="en-US" sz="2400"/>
              <a:t>: Lack of communication, causing confusion and negativity</a:t>
            </a:r>
          </a:p>
          <a:p>
            <a:pPr algn="just">
              <a:spcBef>
                <a:spcPct val="0"/>
              </a:spcBef>
              <a:buFontTx/>
              <a:buNone/>
            </a:pPr>
            <a:r>
              <a:rPr lang="en-US" altLang="en-US" sz="2400" b="1"/>
              <a:t>Inherent Risk</a:t>
            </a:r>
            <a:r>
              <a:rPr lang="en-US" altLang="en-US" sz="2400"/>
              <a:t>: Medium</a:t>
            </a:r>
          </a:p>
          <a:p>
            <a:pPr algn="just">
              <a:spcBef>
                <a:spcPct val="0"/>
              </a:spcBef>
              <a:buFontTx/>
              <a:buNone/>
            </a:pPr>
            <a:r>
              <a:rPr lang="en-US" altLang="en-US" sz="2400" b="1"/>
              <a:t>Risk Response</a:t>
            </a:r>
            <a:r>
              <a:rPr lang="en-US" altLang="en-US" sz="2400"/>
              <a:t>: Create communication plan that includes these sections: frequency, goal and audience. Ensure entire team understands expectations by signing form upon review. </a:t>
            </a:r>
          </a:p>
          <a:p>
            <a:pPr algn="just">
              <a:spcBef>
                <a:spcPct val="0"/>
              </a:spcBef>
              <a:buFontTx/>
              <a:buNone/>
            </a:pPr>
            <a:r>
              <a:rPr lang="en-US" altLang="en-US" sz="2400" b="1"/>
              <a:t>Risk Owner</a:t>
            </a:r>
            <a:r>
              <a:rPr lang="en-US" altLang="en-US" sz="2400"/>
              <a:t>: Project Manager   </a:t>
            </a:r>
          </a:p>
          <a:p>
            <a:pPr algn="just">
              <a:spcBef>
                <a:spcPct val="0"/>
              </a:spcBef>
              <a:buFontTx/>
              <a:buNone/>
            </a:pPr>
            <a:r>
              <a:rPr lang="en-US" altLang="en-US" sz="2400" b="1"/>
              <a:t>Risk Status</a:t>
            </a:r>
            <a:r>
              <a:rPr lang="en-US" altLang="en-US" sz="2400"/>
              <a:t>: Active</a:t>
            </a:r>
          </a:p>
          <a:p>
            <a:pPr algn="just">
              <a:spcBef>
                <a:spcPct val="0"/>
              </a:spcBef>
              <a:buFontTx/>
              <a:buNone/>
            </a:pPr>
            <a:endParaRPr lang="en-US" altLang="en-US" sz="24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37CA40-E47E-6552-9145-4AC1BE0AFAD2}"/>
              </a:ext>
            </a:extLst>
          </p:cNvPr>
          <p:cNvSpPr>
            <a:spLocks noGrp="1"/>
          </p:cNvSpPr>
          <p:nvPr>
            <p:ph sz="quarter" idx="10"/>
          </p:nvPr>
        </p:nvSpPr>
        <p:spPr/>
        <p:txBody>
          <a:bodyPr/>
          <a:lstStyle/>
          <a:p>
            <a:pPr>
              <a:defRPr/>
            </a:pPr>
            <a:r>
              <a:rPr lang="en-US" dirty="0"/>
              <a:t>Another Risk Register Template</a:t>
            </a:r>
            <a:endParaRPr lang="en-IN" dirty="0"/>
          </a:p>
        </p:txBody>
      </p:sp>
      <p:sp>
        <p:nvSpPr>
          <p:cNvPr id="68611" name="Rectangle 2">
            <a:extLst>
              <a:ext uri="{FF2B5EF4-FFF2-40B4-BE49-F238E27FC236}">
                <a16:creationId xmlns:a16="http://schemas.microsoft.com/office/drawing/2014/main" id="{EB9FC4F3-AE3E-E1FC-7B24-F8E9B109C3DF}"/>
              </a:ext>
            </a:extLst>
          </p:cNvPr>
          <p:cNvSpPr>
            <a:spLocks noChangeArrowheads="1"/>
          </p:cNvSpPr>
          <p:nvPr/>
        </p:nvSpPr>
        <p:spPr bwMode="auto">
          <a:xfrm>
            <a:off x="304800" y="1447800"/>
            <a:ext cx="8686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R8</a:t>
            </a:r>
          </a:p>
          <a:p>
            <a:pPr algn="just">
              <a:spcBef>
                <a:spcPct val="0"/>
              </a:spcBef>
              <a:buFontTx/>
              <a:buNone/>
            </a:pPr>
            <a:r>
              <a:rPr lang="en-US" altLang="en-US" sz="2400" b="1"/>
              <a:t>Risk Category</a:t>
            </a:r>
            <a:r>
              <a:rPr lang="en-US" altLang="en-US" sz="2400"/>
              <a:t>: Site </a:t>
            </a:r>
          </a:p>
          <a:p>
            <a:pPr algn="just">
              <a:spcBef>
                <a:spcPct val="0"/>
              </a:spcBef>
              <a:buFontTx/>
              <a:buNone/>
            </a:pPr>
            <a:r>
              <a:rPr lang="en-US" altLang="en-US" sz="2400" b="1"/>
              <a:t>Risk Description</a:t>
            </a:r>
            <a:r>
              <a:rPr lang="en-US" altLang="en-US" sz="2400"/>
              <a:t>: Inadequate website testing leads to customer complaints and profit loss</a:t>
            </a:r>
          </a:p>
          <a:p>
            <a:pPr algn="just">
              <a:spcBef>
                <a:spcPct val="0"/>
              </a:spcBef>
              <a:buFontTx/>
              <a:buNone/>
            </a:pPr>
            <a:r>
              <a:rPr lang="en-US" altLang="en-US" sz="2400" b="1"/>
              <a:t>Inherent Risk</a:t>
            </a:r>
            <a:r>
              <a:rPr lang="en-US" altLang="en-US" sz="2400"/>
              <a:t>: High</a:t>
            </a:r>
          </a:p>
          <a:p>
            <a:pPr algn="just">
              <a:spcBef>
                <a:spcPct val="0"/>
              </a:spcBef>
              <a:buFontTx/>
              <a:buNone/>
            </a:pPr>
            <a:r>
              <a:rPr lang="en-US" altLang="en-US" sz="2400" b="1"/>
              <a:t>Risk Response</a:t>
            </a:r>
            <a:r>
              <a:rPr lang="en-US" altLang="en-US" sz="2400"/>
              <a:t>: Ensure related departments perform quality checks and test project site functions before updating the site.</a:t>
            </a:r>
          </a:p>
          <a:p>
            <a:pPr algn="just">
              <a:spcBef>
                <a:spcPct val="0"/>
              </a:spcBef>
              <a:buFontTx/>
              <a:buNone/>
            </a:pPr>
            <a:r>
              <a:rPr lang="en-US" altLang="en-US" sz="2400" b="1"/>
              <a:t>Risk Owner</a:t>
            </a:r>
            <a:r>
              <a:rPr lang="en-US" altLang="en-US" sz="2400"/>
              <a:t>: Project Manager   </a:t>
            </a:r>
          </a:p>
          <a:p>
            <a:pPr algn="just">
              <a:spcBef>
                <a:spcPct val="0"/>
              </a:spcBef>
              <a:buFontTx/>
              <a:buNone/>
            </a:pPr>
            <a:r>
              <a:rPr lang="en-US" altLang="en-US" sz="2400" b="1"/>
              <a:t>Risk Status</a:t>
            </a:r>
            <a:r>
              <a:rPr lang="en-US" altLang="en-US" sz="2400"/>
              <a:t>: Active</a:t>
            </a:r>
          </a:p>
          <a:p>
            <a:pPr algn="just">
              <a:spcBef>
                <a:spcPct val="0"/>
              </a:spcBef>
              <a:buFontTx/>
              <a:buNone/>
            </a:pPr>
            <a:endParaRPr lang="en-US" altLang="en-US" sz="24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E5721A-A6C5-FEB4-AB33-28674488104C}"/>
              </a:ext>
            </a:extLst>
          </p:cNvPr>
          <p:cNvSpPr>
            <a:spLocks noGrp="1"/>
          </p:cNvSpPr>
          <p:nvPr>
            <p:ph sz="quarter" idx="10"/>
          </p:nvPr>
        </p:nvSpPr>
        <p:spPr/>
        <p:txBody>
          <a:bodyPr/>
          <a:lstStyle/>
          <a:p>
            <a:pPr>
              <a:defRPr/>
            </a:pPr>
            <a:r>
              <a:rPr lang="en-US" dirty="0"/>
              <a:t>Another Risk Register Template</a:t>
            </a:r>
            <a:endParaRPr lang="en-IN" dirty="0"/>
          </a:p>
        </p:txBody>
      </p:sp>
      <p:sp>
        <p:nvSpPr>
          <p:cNvPr id="69635" name="Rectangle 2">
            <a:extLst>
              <a:ext uri="{FF2B5EF4-FFF2-40B4-BE49-F238E27FC236}">
                <a16:creationId xmlns:a16="http://schemas.microsoft.com/office/drawing/2014/main" id="{FAB0D0F4-AFB7-AD11-DCB9-C89E3B573BDE}"/>
              </a:ext>
            </a:extLst>
          </p:cNvPr>
          <p:cNvSpPr>
            <a:spLocks noChangeArrowheads="1"/>
          </p:cNvSpPr>
          <p:nvPr/>
        </p:nvSpPr>
        <p:spPr bwMode="auto">
          <a:xfrm>
            <a:off x="304800" y="1447800"/>
            <a:ext cx="86868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400" b="1"/>
              <a:t>Risk Identifier</a:t>
            </a:r>
            <a:r>
              <a:rPr lang="en-US" altLang="en-US" sz="2400"/>
              <a:t>: R2</a:t>
            </a:r>
          </a:p>
          <a:p>
            <a:pPr algn="just">
              <a:spcBef>
                <a:spcPct val="0"/>
              </a:spcBef>
              <a:buFontTx/>
              <a:buNone/>
            </a:pPr>
            <a:r>
              <a:rPr lang="en-US" altLang="en-US" sz="2400" b="1"/>
              <a:t>Risk Category</a:t>
            </a:r>
            <a:r>
              <a:rPr lang="en-US" altLang="en-US" sz="2400"/>
              <a:t>: Scope </a:t>
            </a:r>
          </a:p>
          <a:p>
            <a:pPr algn="just">
              <a:spcBef>
                <a:spcPct val="0"/>
              </a:spcBef>
              <a:buFontTx/>
              <a:buNone/>
            </a:pPr>
            <a:r>
              <a:rPr lang="en-US" altLang="en-US" sz="2400" b="1"/>
              <a:t>Risk Description</a:t>
            </a:r>
            <a:r>
              <a:rPr lang="en-US" altLang="en-US" sz="2400"/>
              <a:t>: Incomplete project design</a:t>
            </a:r>
          </a:p>
          <a:p>
            <a:pPr algn="just">
              <a:spcBef>
                <a:spcPct val="0"/>
              </a:spcBef>
              <a:buFontTx/>
              <a:buNone/>
            </a:pPr>
            <a:r>
              <a:rPr lang="en-US" altLang="en-US" sz="2400" b="1"/>
              <a:t>Inherent Risk</a:t>
            </a:r>
            <a:r>
              <a:rPr lang="en-US" altLang="en-US" sz="2400"/>
              <a:t>: Low</a:t>
            </a:r>
          </a:p>
          <a:p>
            <a:pPr algn="just">
              <a:spcBef>
                <a:spcPct val="0"/>
              </a:spcBef>
              <a:buFontTx/>
              <a:buNone/>
            </a:pPr>
            <a:r>
              <a:rPr lang="en-US" altLang="en-US" sz="2400" b="1"/>
              <a:t>Risk Response</a:t>
            </a:r>
            <a:r>
              <a:rPr lang="en-US" altLang="en-US" sz="2400"/>
              <a:t>: Work with creative team to promote understanding of project scope. Consider design workshop or mentorship with senior-level members.</a:t>
            </a:r>
          </a:p>
          <a:p>
            <a:pPr algn="just">
              <a:spcBef>
                <a:spcPct val="0"/>
              </a:spcBef>
              <a:buFontTx/>
              <a:buNone/>
            </a:pPr>
            <a:r>
              <a:rPr lang="en-US" altLang="en-US" sz="2400" b="1"/>
              <a:t>Risk Owner</a:t>
            </a:r>
            <a:r>
              <a:rPr lang="en-US" altLang="en-US" sz="2400"/>
              <a:t>: Project Sponsor   </a:t>
            </a:r>
          </a:p>
          <a:p>
            <a:pPr algn="just">
              <a:spcBef>
                <a:spcPct val="0"/>
              </a:spcBef>
              <a:buFontTx/>
              <a:buNone/>
            </a:pPr>
            <a:r>
              <a:rPr lang="en-US" altLang="en-US" sz="2400" b="1"/>
              <a:t>Risk Status</a:t>
            </a:r>
            <a:r>
              <a:rPr lang="en-US" altLang="en-US" sz="2400"/>
              <a:t>: Closed.</a:t>
            </a:r>
          </a:p>
          <a:p>
            <a:pPr algn="just">
              <a:spcBef>
                <a:spcPct val="0"/>
              </a:spcBef>
              <a:buFontTx/>
              <a:buNone/>
            </a:pPr>
            <a:endParaRPr lang="en-US" alt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a:extLst>
              <a:ext uri="{FF2B5EF4-FFF2-40B4-BE49-F238E27FC236}">
                <a16:creationId xmlns:a16="http://schemas.microsoft.com/office/drawing/2014/main" id="{6AF2BCA4-6ABA-90E9-F7E1-56A24986D174}"/>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sz="2800"/>
              <a:t>Project managers need to monitor risks just as they track project progress.</a:t>
            </a:r>
          </a:p>
          <a:p>
            <a:pPr algn="just" fontAlgn="base">
              <a:spcAft>
                <a:spcPct val="0"/>
              </a:spcAft>
              <a:buFont typeface="Arial" pitchFamily="34" charset="0"/>
              <a:buChar char="•"/>
            </a:pPr>
            <a:r>
              <a:rPr lang="en-US" altLang="en-US" sz="2800"/>
              <a:t>Risk assessment and updating needs to be part of every status meeting and progress report system.</a:t>
            </a:r>
          </a:p>
          <a:p>
            <a:pPr algn="just" fontAlgn="base">
              <a:spcAft>
                <a:spcPct val="0"/>
              </a:spcAft>
              <a:buFont typeface="Arial" pitchFamily="34" charset="0"/>
              <a:buChar char="•"/>
            </a:pPr>
            <a:r>
              <a:rPr lang="en-US" altLang="en-US" sz="2800"/>
              <a:t>The project team needs to be on constant alert for new, unforeseen risks.</a:t>
            </a:r>
          </a:p>
          <a:p>
            <a:pPr algn="just" fontAlgn="base">
              <a:spcAft>
                <a:spcPct val="0"/>
              </a:spcAft>
              <a:buFont typeface="Arial" pitchFamily="34" charset="0"/>
              <a:buChar char="•"/>
            </a:pPr>
            <a:r>
              <a:rPr lang="en-US" altLang="en-US" sz="2800"/>
              <a:t>PM and top management should be open to new risks and problems.</a:t>
            </a:r>
          </a:p>
          <a:p>
            <a:pPr algn="just" fontAlgn="base">
              <a:spcAft>
                <a:spcPct val="0"/>
              </a:spcAft>
              <a:buFont typeface="Arial" pitchFamily="34" charset="0"/>
              <a:buChar char="•"/>
            </a:pPr>
            <a:r>
              <a:rPr lang="en-US" altLang="en-US" sz="2800"/>
              <a:t>Responsibility for risk should be assigned and documented.</a:t>
            </a:r>
          </a:p>
          <a:p>
            <a:pPr algn="just" fontAlgn="base">
              <a:spcAft>
                <a:spcPct val="0"/>
              </a:spcAft>
              <a:buFont typeface="Arial" pitchFamily="34" charset="0"/>
              <a:buChar char="•"/>
            </a:pPr>
            <a:endParaRPr lang="en-US" altLang="en-US" sz="2800"/>
          </a:p>
        </p:txBody>
      </p:sp>
      <p:sp>
        <p:nvSpPr>
          <p:cNvPr id="3" name="Content Placeholder 2">
            <a:extLst>
              <a:ext uri="{FF2B5EF4-FFF2-40B4-BE49-F238E27FC236}">
                <a16:creationId xmlns:a16="http://schemas.microsoft.com/office/drawing/2014/main" id="{2FCCC93F-9C84-9715-601C-BD358E94507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RISK RESPONSE CONTROL</a:t>
            </a:r>
          </a:p>
          <a:p>
            <a:pPr>
              <a:buFont typeface="Arial" charset="0"/>
              <a:buNone/>
              <a:defRPr/>
            </a:pP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93BACE-11E0-4B9D-7FCF-CE3468079CFE}"/>
              </a:ext>
            </a:extLst>
          </p:cNvPr>
          <p:cNvSpPr>
            <a:spLocks noGrp="1"/>
          </p:cNvSpPr>
          <p:nvPr>
            <p:ph idx="1"/>
          </p:nvPr>
        </p:nvSpPr>
        <p:spPr>
          <a:xfrm>
            <a:off x="304800" y="1493838"/>
            <a:ext cx="8229600" cy="4525962"/>
          </a:xfrm>
        </p:spPr>
        <p:txBody>
          <a:bodyPr/>
          <a:lstStyle/>
          <a:p>
            <a:pPr algn="just">
              <a:defRPr/>
            </a:pPr>
            <a:r>
              <a:rPr lang="en-US" dirty="0"/>
              <a:t>Change Management System involves reporting, controlling, and recording changes to the project baseline. </a:t>
            </a:r>
          </a:p>
          <a:p>
            <a:pPr algn="just">
              <a:defRPr/>
            </a:pPr>
            <a:endParaRPr lang="en-US" dirty="0"/>
          </a:p>
          <a:p>
            <a:pPr algn="just">
              <a:defRPr/>
            </a:pPr>
            <a:r>
              <a:rPr lang="en-US" sz="2000" dirty="0"/>
              <a:t>Most CMSs are designed to accomplish the following:</a:t>
            </a:r>
          </a:p>
          <a:p>
            <a:pPr marL="457200" indent="-457200" algn="just">
              <a:buFont typeface="+mj-lt"/>
              <a:buAutoNum type="arabicPeriod"/>
              <a:defRPr/>
            </a:pPr>
            <a:r>
              <a:rPr lang="en-US" sz="2000" dirty="0"/>
              <a:t>Identify proposed changes.</a:t>
            </a:r>
          </a:p>
          <a:p>
            <a:pPr marL="457200" indent="-457200" algn="just">
              <a:buFont typeface="+mj-lt"/>
              <a:buAutoNum type="arabicPeriod"/>
              <a:defRPr/>
            </a:pPr>
            <a:r>
              <a:rPr lang="en-US" sz="2000" dirty="0"/>
              <a:t>List expected effects of proposed change on schedule and budget.</a:t>
            </a:r>
          </a:p>
          <a:p>
            <a:pPr marL="457200" indent="-457200" algn="just">
              <a:buFont typeface="+mj-lt"/>
              <a:buAutoNum type="arabicPeriod"/>
              <a:defRPr/>
            </a:pPr>
            <a:r>
              <a:rPr lang="en-US" sz="2000" dirty="0"/>
              <a:t>Review, evaluate, and approve or disapprove changes formally.</a:t>
            </a:r>
          </a:p>
          <a:p>
            <a:pPr marL="457200" indent="-457200" algn="just">
              <a:buFont typeface="+mj-lt"/>
              <a:buAutoNum type="arabicPeriod"/>
              <a:defRPr/>
            </a:pPr>
            <a:r>
              <a:rPr lang="en-US" sz="2000" dirty="0"/>
              <a:t>Negotiate and resolve conflicts of change, conditions and cost.</a:t>
            </a:r>
          </a:p>
          <a:p>
            <a:pPr marL="457200" indent="-457200" algn="just">
              <a:buFont typeface="+mj-lt"/>
              <a:buAutoNum type="arabicPeriod"/>
              <a:defRPr/>
            </a:pPr>
            <a:r>
              <a:rPr lang="en-US" sz="2000" dirty="0"/>
              <a:t>Communicate changes to the affected parties.</a:t>
            </a:r>
          </a:p>
          <a:p>
            <a:pPr marL="457200" indent="-457200" algn="just">
              <a:buFont typeface="+mj-lt"/>
              <a:buAutoNum type="arabicPeriod"/>
              <a:defRPr/>
            </a:pPr>
            <a:r>
              <a:rPr lang="en-US" sz="2000" dirty="0"/>
              <a:t>Assign responsibility for implementing change.</a:t>
            </a:r>
          </a:p>
          <a:p>
            <a:pPr marL="457200" indent="-457200" algn="just">
              <a:buFont typeface="+mj-lt"/>
              <a:buAutoNum type="arabicPeriod"/>
              <a:defRPr/>
            </a:pPr>
            <a:r>
              <a:rPr lang="en-US" sz="2000" dirty="0"/>
              <a:t>Adjust master schedule and budget.</a:t>
            </a:r>
          </a:p>
          <a:p>
            <a:pPr marL="457200" indent="-457200" algn="just">
              <a:buFont typeface="+mj-lt"/>
              <a:buAutoNum type="arabicPeriod"/>
              <a:defRPr/>
            </a:pPr>
            <a:r>
              <a:rPr lang="en-US" sz="2000" dirty="0"/>
              <a:t>Track all changes that are to be implemented.</a:t>
            </a:r>
          </a:p>
          <a:p>
            <a:pPr marL="457200" indent="-457200" algn="just">
              <a:buFont typeface="+mj-lt"/>
              <a:buAutoNum type="arabicPeriod"/>
              <a:defRPr/>
            </a:pPr>
            <a:endParaRPr lang="en-US" dirty="0"/>
          </a:p>
          <a:p>
            <a:pPr algn="just">
              <a:defRPr/>
            </a:pPr>
            <a:endParaRPr lang="en-US" dirty="0"/>
          </a:p>
        </p:txBody>
      </p:sp>
      <p:sp>
        <p:nvSpPr>
          <p:cNvPr id="3" name="Content Placeholder 2">
            <a:extLst>
              <a:ext uri="{FF2B5EF4-FFF2-40B4-BE49-F238E27FC236}">
                <a16:creationId xmlns:a16="http://schemas.microsoft.com/office/drawing/2014/main" id="{D89C10AD-3276-7720-6743-DDF66336DF30}"/>
              </a:ext>
            </a:extLst>
          </p:cNvPr>
          <p:cNvSpPr>
            <a:spLocks noGrp="1"/>
          </p:cNvSpPr>
          <p:nvPr>
            <p:ph sz="quarter" idx="10"/>
          </p:nvPr>
        </p:nvSpPr>
        <p:spPr/>
        <p:txBody>
          <a:bodyPr/>
          <a:lstStyle/>
          <a:p>
            <a:pPr>
              <a:buFont typeface="Arial" charset="0"/>
              <a:buNone/>
              <a:defRPr/>
            </a:pPr>
            <a:r>
              <a:rPr lang="en-US" dirty="0"/>
              <a:t>CHANGE CONTROL MANAGEMENT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2F6D4C-6C5D-EBD7-719E-55ABAC1A248A}"/>
              </a:ext>
            </a:extLst>
          </p:cNvPr>
          <p:cNvSpPr>
            <a:spLocks noGrp="1"/>
          </p:cNvSpPr>
          <p:nvPr>
            <p:ph sz="quarter" idx="10"/>
          </p:nvPr>
        </p:nvSpPr>
        <p:spPr/>
        <p:txBody>
          <a:bodyPr>
            <a:normAutofit fontScale="25000" lnSpcReduction="20000"/>
          </a:bodyPr>
          <a:lstStyle/>
          <a:p>
            <a:pPr>
              <a:buFont typeface="Arial" charset="0"/>
              <a:buNone/>
              <a:defRPr/>
            </a:pPr>
            <a:endParaRPr lang="en-US" dirty="0"/>
          </a:p>
          <a:p>
            <a:pPr>
              <a:buFont typeface="Arial" charset="0"/>
              <a:buNone/>
              <a:defRPr/>
            </a:pPr>
            <a:r>
              <a:rPr lang="en-US" sz="14400" dirty="0"/>
              <a:t>CHANGE CONTROL MANAGEMENT</a:t>
            </a:r>
          </a:p>
          <a:p>
            <a:pPr>
              <a:buFont typeface="Arial" charset="0"/>
              <a:buNone/>
              <a:defRPr/>
            </a:pPr>
            <a:endParaRPr lang="en-US" dirty="0"/>
          </a:p>
        </p:txBody>
      </p:sp>
      <p:pic>
        <p:nvPicPr>
          <p:cNvPr id="72707" name="Picture 2" descr="D:\Desktop\ET ZC423 - L10\Misc\Change Control Process.png">
            <a:extLst>
              <a:ext uri="{FF2B5EF4-FFF2-40B4-BE49-F238E27FC236}">
                <a16:creationId xmlns:a16="http://schemas.microsoft.com/office/drawing/2014/main" id="{18605659-942C-D397-F005-D9EE510C3D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447800"/>
            <a:ext cx="8721725" cy="513556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a:extLst>
              <a:ext uri="{FF2B5EF4-FFF2-40B4-BE49-F238E27FC236}">
                <a16:creationId xmlns:a16="http://schemas.microsoft.com/office/drawing/2014/main" id="{0B30C637-B4E5-8B0D-EC91-D731EA3BF48C}"/>
              </a:ext>
            </a:extLst>
          </p:cNvPr>
          <p:cNvSpPr>
            <a:spLocks noGrp="1"/>
          </p:cNvSpPr>
          <p:nvPr>
            <p:ph idx="1"/>
          </p:nvPr>
        </p:nvSpPr>
        <p:spPr>
          <a:xfrm>
            <a:off x="304800" y="1493838"/>
            <a:ext cx="8229600" cy="4525962"/>
          </a:xfrm>
        </p:spPr>
        <p:txBody>
          <a:bodyPr/>
          <a:lstStyle/>
          <a:p>
            <a:pPr algn="just" fontAlgn="base">
              <a:spcAft>
                <a:spcPct val="0"/>
              </a:spcAft>
            </a:pPr>
            <a:r>
              <a:rPr lang="en-US" altLang="en-US"/>
              <a:t>A risk has a cause, and if it occurs, a consequence.</a:t>
            </a:r>
          </a:p>
          <a:p>
            <a:pPr algn="just" fontAlgn="base">
              <a:spcAft>
                <a:spcPct val="0"/>
              </a:spcAft>
            </a:pPr>
            <a:endParaRPr lang="en-US" altLang="en-US"/>
          </a:p>
          <a:p>
            <a:pPr algn="just" fontAlgn="base">
              <a:spcAft>
                <a:spcPct val="0"/>
              </a:spcAft>
            </a:pPr>
            <a:r>
              <a:rPr lang="en-US" altLang="en-US" sz="2800"/>
              <a:t>Cause: </a:t>
            </a:r>
          </a:p>
          <a:p>
            <a:pPr algn="just" fontAlgn="base">
              <a:spcAft>
                <a:spcPct val="0"/>
              </a:spcAft>
            </a:pPr>
            <a:r>
              <a:rPr lang="en-US" altLang="en-US"/>
              <a:t>Fatal accident at the site – the work is held up for a day</a:t>
            </a:r>
          </a:p>
          <a:p>
            <a:pPr algn="just" fontAlgn="base">
              <a:spcAft>
                <a:spcPct val="0"/>
              </a:spcAft>
            </a:pPr>
            <a:r>
              <a:rPr lang="en-US" altLang="en-US"/>
              <a:t>Change in scope – the product has to be redesigned</a:t>
            </a:r>
          </a:p>
          <a:p>
            <a:pPr algn="just" fontAlgn="base">
              <a:spcAft>
                <a:spcPct val="0"/>
              </a:spcAft>
            </a:pPr>
            <a:endParaRPr lang="en-US" altLang="en-US"/>
          </a:p>
          <a:p>
            <a:pPr algn="just" fontAlgn="base">
              <a:spcAft>
                <a:spcPct val="0"/>
              </a:spcAft>
            </a:pPr>
            <a:r>
              <a:rPr lang="en-US" altLang="en-US" sz="2800"/>
              <a:t>Consequences: </a:t>
            </a:r>
            <a:r>
              <a:rPr lang="en-US" altLang="en-US"/>
              <a:t>The schedule and cost of the project will be adversely affected.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1099516A-B8C5-A867-BD97-8B7318D1202B}"/>
              </a:ext>
            </a:extLst>
          </p:cNvPr>
          <p:cNvSpPr>
            <a:spLocks noGrp="1"/>
          </p:cNvSpPr>
          <p:nvPr>
            <p:ph sz="quarter" idx="10"/>
          </p:nvPr>
        </p:nvSpPr>
        <p:spPr/>
        <p:txBody>
          <a:bodyPr/>
          <a:lstStyle/>
          <a:p>
            <a:pPr algn="just">
              <a:buFont typeface="Arial" charset="0"/>
              <a:buNone/>
              <a:defRPr/>
            </a:pPr>
            <a:r>
              <a:rPr lang="en-US" dirty="0"/>
              <a:t>Introduction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a:extLst>
              <a:ext uri="{FF2B5EF4-FFF2-40B4-BE49-F238E27FC236}">
                <a16:creationId xmlns:a16="http://schemas.microsoft.com/office/drawing/2014/main" id="{E8E24154-3B7F-C6F0-AB1C-0A6021E5A812}"/>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Change Request Forms and Logs are used to track proposed changes.</a:t>
            </a:r>
          </a:p>
          <a:p>
            <a:pPr algn="just" fontAlgn="base">
              <a:spcAft>
                <a:spcPct val="0"/>
              </a:spcAft>
            </a:pPr>
            <a:endParaRPr lang="en-US" altLang="en-US" sz="2800"/>
          </a:p>
          <a:p>
            <a:pPr algn="just" fontAlgn="base">
              <a:spcAft>
                <a:spcPct val="0"/>
              </a:spcAft>
            </a:pPr>
            <a:r>
              <a:rPr lang="en-US" altLang="en-US" sz="2000"/>
              <a:t>The benefits derived from change control systems are the following:</a:t>
            </a:r>
          </a:p>
          <a:p>
            <a:pPr algn="just" fontAlgn="base">
              <a:spcAft>
                <a:spcPct val="0"/>
              </a:spcAft>
            </a:pPr>
            <a:r>
              <a:rPr lang="en-US" altLang="en-US" sz="2000"/>
              <a:t>1. Inconsequential changes are discouraged by the formal process.</a:t>
            </a:r>
          </a:p>
          <a:p>
            <a:pPr algn="just" fontAlgn="base">
              <a:spcAft>
                <a:spcPct val="0"/>
              </a:spcAft>
            </a:pPr>
            <a:r>
              <a:rPr lang="en-US" altLang="en-US" sz="2000"/>
              <a:t>2. Costs of changes are maintained in a log.</a:t>
            </a:r>
          </a:p>
          <a:p>
            <a:pPr algn="just" fontAlgn="base">
              <a:spcAft>
                <a:spcPct val="0"/>
              </a:spcAft>
            </a:pPr>
            <a:r>
              <a:rPr lang="en-US" altLang="en-US" sz="2000"/>
              <a:t>3. Integrity of the WBS and performance measures is maintained.</a:t>
            </a:r>
          </a:p>
          <a:p>
            <a:pPr algn="just" fontAlgn="base">
              <a:spcAft>
                <a:spcPct val="0"/>
              </a:spcAft>
            </a:pPr>
            <a:r>
              <a:rPr lang="en-US" altLang="en-US" sz="2000"/>
              <a:t>4. Allocation and use of budget and management reserve funds are tracked.</a:t>
            </a:r>
          </a:p>
          <a:p>
            <a:pPr algn="just" fontAlgn="base">
              <a:spcAft>
                <a:spcPct val="0"/>
              </a:spcAft>
            </a:pPr>
            <a:r>
              <a:rPr lang="en-US" altLang="en-US" sz="2000"/>
              <a:t>5. Responsibility for implementation is clarified.</a:t>
            </a:r>
          </a:p>
          <a:p>
            <a:pPr algn="just" fontAlgn="base">
              <a:spcAft>
                <a:spcPct val="0"/>
              </a:spcAft>
            </a:pPr>
            <a:r>
              <a:rPr lang="en-US" altLang="en-US" sz="2000"/>
              <a:t>6. Effect of changes is visible to all parties involved.</a:t>
            </a:r>
          </a:p>
          <a:p>
            <a:pPr algn="just" fontAlgn="base">
              <a:spcAft>
                <a:spcPct val="0"/>
              </a:spcAft>
            </a:pPr>
            <a:r>
              <a:rPr lang="en-US" altLang="en-US" sz="2000"/>
              <a:t>7. Implementation of change is monitored.</a:t>
            </a:r>
          </a:p>
          <a:p>
            <a:pPr algn="just" fontAlgn="base">
              <a:spcAft>
                <a:spcPct val="0"/>
              </a:spcAft>
            </a:pPr>
            <a:r>
              <a:rPr lang="en-US" altLang="en-US" sz="2000"/>
              <a:t>8. Scope changes will be quickly reflected in baseline and performance measures.</a:t>
            </a:r>
          </a:p>
        </p:txBody>
      </p:sp>
      <p:sp>
        <p:nvSpPr>
          <p:cNvPr id="3" name="Content Placeholder 2">
            <a:extLst>
              <a:ext uri="{FF2B5EF4-FFF2-40B4-BE49-F238E27FC236}">
                <a16:creationId xmlns:a16="http://schemas.microsoft.com/office/drawing/2014/main" id="{2A9E232F-3BD7-D6D9-4540-641D4EFFD883}"/>
              </a:ext>
            </a:extLst>
          </p:cNvPr>
          <p:cNvSpPr>
            <a:spLocks noGrp="1"/>
          </p:cNvSpPr>
          <p:nvPr>
            <p:ph sz="quarter" idx="10"/>
          </p:nvPr>
        </p:nvSpPr>
        <p:spPr/>
        <p:txBody>
          <a:bodyPr>
            <a:normAutofit fontScale="25000" lnSpcReduction="20000"/>
          </a:bodyPr>
          <a:lstStyle/>
          <a:p>
            <a:pPr>
              <a:buFont typeface="Arial" charset="0"/>
              <a:buNone/>
              <a:defRPr/>
            </a:pPr>
            <a:endParaRPr lang="en-US" sz="9600" dirty="0"/>
          </a:p>
          <a:p>
            <a:pPr>
              <a:buFont typeface="Arial" charset="0"/>
              <a:buNone/>
              <a:defRPr/>
            </a:pPr>
            <a:r>
              <a:rPr lang="en-US" sz="14400" dirty="0"/>
              <a:t>CHANGE CONTROL MANAGEMENT</a:t>
            </a:r>
          </a:p>
          <a:p>
            <a:pPr>
              <a:buFont typeface="Arial" charset="0"/>
              <a:buNone/>
              <a:defRPr/>
            </a:pP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9B4E8-8E00-B9A5-84EB-0B7AF935FEC3}"/>
              </a:ext>
            </a:extLst>
          </p:cNvPr>
          <p:cNvSpPr>
            <a:spLocks noGrp="1"/>
          </p:cNvSpPr>
          <p:nvPr>
            <p:ph sz="quarter" idx="10"/>
          </p:nvPr>
        </p:nvSpPr>
        <p:spPr/>
        <p:txBody>
          <a:bodyPr/>
          <a:lstStyle/>
          <a:p>
            <a:pPr>
              <a:buFont typeface="Arial" charset="0"/>
              <a:buNone/>
              <a:defRPr/>
            </a:pPr>
            <a:r>
              <a:rPr lang="en-US" dirty="0"/>
              <a:t>CHANGE REQUEST FORM</a:t>
            </a:r>
          </a:p>
        </p:txBody>
      </p:sp>
      <p:pic>
        <p:nvPicPr>
          <p:cNvPr id="74755" name="Picture 5" descr="D:\Desktop\ET ZC423 - L10\Misc\Change Request Form.png">
            <a:extLst>
              <a:ext uri="{FF2B5EF4-FFF2-40B4-BE49-F238E27FC236}">
                <a16:creationId xmlns:a16="http://schemas.microsoft.com/office/drawing/2014/main" id="{88E93726-FF3F-89B0-37F6-AD4B832E89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875" y="1371600"/>
            <a:ext cx="9067800" cy="5105400"/>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8E6D03-5A30-DF11-735D-2537BB30EC2B}"/>
              </a:ext>
            </a:extLst>
          </p:cNvPr>
          <p:cNvSpPr>
            <a:spLocks noGrp="1"/>
          </p:cNvSpPr>
          <p:nvPr>
            <p:ph sz="quarter" idx="10"/>
          </p:nvPr>
        </p:nvSpPr>
        <p:spPr/>
        <p:txBody>
          <a:bodyPr/>
          <a:lstStyle/>
          <a:p>
            <a:pPr>
              <a:buFont typeface="Arial" charset="0"/>
              <a:buNone/>
              <a:defRPr/>
            </a:pPr>
            <a:r>
              <a:rPr lang="en-US" dirty="0"/>
              <a:t>CHANGE REQUEST LOG</a:t>
            </a:r>
          </a:p>
        </p:txBody>
      </p:sp>
      <p:pic>
        <p:nvPicPr>
          <p:cNvPr id="75779" name="Picture 4" descr="D:\Desktop\ET ZC423 - L10\Misc\Change Request Log.png">
            <a:extLst>
              <a:ext uri="{FF2B5EF4-FFF2-40B4-BE49-F238E27FC236}">
                <a16:creationId xmlns:a16="http://schemas.microsoft.com/office/drawing/2014/main" id="{9906660B-AE65-2C38-BBB2-CE0C60372F0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748712" cy="4983162"/>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a:extLst>
              <a:ext uri="{FF2B5EF4-FFF2-40B4-BE49-F238E27FC236}">
                <a16:creationId xmlns:a16="http://schemas.microsoft.com/office/drawing/2014/main" id="{367E5469-A861-DD60-D810-9A98258D97DF}"/>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              Alaska Fly-Fishing Expedition</a:t>
            </a:r>
          </a:p>
          <a:p>
            <a:pPr algn="just" fontAlgn="base">
              <a:spcAft>
                <a:spcPct val="0"/>
              </a:spcAft>
            </a:pPr>
            <a:endParaRPr lang="en-US" altLang="en-US" sz="2800"/>
          </a:p>
          <a:p>
            <a:pPr algn="just" fontAlgn="base">
              <a:spcAft>
                <a:spcPct val="0"/>
              </a:spcAft>
            </a:pPr>
            <a:r>
              <a:rPr lang="en-US" altLang="en-US" i="1"/>
              <a:t>Objective</a:t>
            </a:r>
            <a:r>
              <a:rPr lang="en-US" altLang="en-US"/>
              <a:t>: The President of BlueNote, Inc. would like to reward her top management team by taking them on an all-expense-paid fly-fishing adventure in Alaska. Great Alaska Adventures (GAA) will be responsible for organizing and leading the expedition.  The expedition will include a 5 day fly-fishing expedition down the Tikchik River system in Alaska from June 21 to 25, 2025.  The cost of the expedition is not to exceed $35,000.  Guests will be responsible for their own travel arrangements to and from Dillingham, Alaska and for their own fly-fishing equipment as well as clothing.     </a:t>
            </a:r>
          </a:p>
        </p:txBody>
      </p:sp>
      <p:sp>
        <p:nvSpPr>
          <p:cNvPr id="3" name="Content Placeholder 2">
            <a:extLst>
              <a:ext uri="{FF2B5EF4-FFF2-40B4-BE49-F238E27FC236}">
                <a16:creationId xmlns:a16="http://schemas.microsoft.com/office/drawing/2014/main" id="{B2C42F01-4433-8132-E0D0-2B9EDD97C041}"/>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CASE 7.1</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72ED01D-92CF-6129-AAC2-FE931CF190A7}"/>
                  </a:ext>
                </a:extLst>
              </p14:cNvPr>
              <p14:cNvContentPartPr/>
              <p14:nvPr/>
            </p14:nvContentPartPr>
            <p14:xfrm>
              <a:off x="836280" y="769680"/>
              <a:ext cx="8184600" cy="4369680"/>
            </p14:xfrm>
          </p:contentPart>
        </mc:Choice>
        <mc:Fallback>
          <p:pic>
            <p:nvPicPr>
              <p:cNvPr id="2" name="Ink 1">
                <a:extLst>
                  <a:ext uri="{FF2B5EF4-FFF2-40B4-BE49-F238E27FC236}">
                    <a16:creationId xmlns:a16="http://schemas.microsoft.com/office/drawing/2014/main" id="{A72ED01D-92CF-6129-AAC2-FE931CF190A7}"/>
                  </a:ext>
                </a:extLst>
              </p:cNvPr>
              <p:cNvPicPr/>
              <p:nvPr/>
            </p:nvPicPr>
            <p:blipFill>
              <a:blip r:embed="rId3"/>
              <a:stretch>
                <a:fillRect/>
              </a:stretch>
            </p:blipFill>
            <p:spPr>
              <a:xfrm>
                <a:off x="826920" y="760320"/>
                <a:ext cx="8203320" cy="4388400"/>
              </a:xfrm>
              <a:prstGeom prst="rect">
                <a:avLst/>
              </a:prstGeom>
            </p:spPr>
          </p:pic>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A5D1F7-DBA0-AB4E-F18E-539D3E1F92F5}"/>
              </a:ext>
            </a:extLst>
          </p:cNvPr>
          <p:cNvSpPr>
            <a:spLocks noGrp="1"/>
          </p:cNvSpPr>
          <p:nvPr>
            <p:ph sz="quarter" idx="10"/>
          </p:nvPr>
        </p:nvSpPr>
        <p:spPr/>
        <p:txBody>
          <a:bodyPr/>
          <a:lstStyle/>
          <a:p>
            <a:pPr algn="just">
              <a:defRPr/>
            </a:pPr>
            <a:endParaRPr lang="en-US" altLang="en-US" dirty="0"/>
          </a:p>
          <a:p>
            <a:pPr algn="just">
              <a:defRPr/>
            </a:pPr>
            <a:r>
              <a:rPr lang="en-US" altLang="en-US" dirty="0"/>
              <a:t>Alaska Fly-Fishing Expedition</a:t>
            </a:r>
          </a:p>
          <a:p>
            <a:pPr algn="just">
              <a:defRPr/>
            </a:pPr>
            <a:endParaRPr lang="en-US" altLang="en-US" dirty="0"/>
          </a:p>
          <a:p>
            <a:pPr>
              <a:buFont typeface="Arial" charset="0"/>
              <a:buNone/>
              <a:defRPr/>
            </a:pPr>
            <a:endParaRPr lang="en-US" dirty="0"/>
          </a:p>
        </p:txBody>
      </p:sp>
      <p:pic>
        <p:nvPicPr>
          <p:cNvPr id="77827" name="Picture 2" descr="https://www.sportquestholidays.com/wp-content/uploads/2016/12/alaska-trophy-adventures-fly-fishing-h-4.jpg">
            <a:extLst>
              <a:ext uri="{FF2B5EF4-FFF2-40B4-BE49-F238E27FC236}">
                <a16:creationId xmlns:a16="http://schemas.microsoft.com/office/drawing/2014/main" id="{476BA0DD-0A04-B3DE-4EE5-FEEF2F2586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371600"/>
            <a:ext cx="9067800" cy="5105400"/>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0AE6510-7C8C-098C-22D1-FB75BED64701}"/>
                  </a:ext>
                </a:extLst>
              </p14:cNvPr>
              <p14:cNvContentPartPr/>
              <p14:nvPr/>
            </p14:nvContentPartPr>
            <p14:xfrm>
              <a:off x="1503000" y="4231800"/>
              <a:ext cx="345240" cy="307080"/>
            </p14:xfrm>
          </p:contentPart>
        </mc:Choice>
        <mc:Fallback>
          <p:pic>
            <p:nvPicPr>
              <p:cNvPr id="2" name="Ink 1">
                <a:extLst>
                  <a:ext uri="{FF2B5EF4-FFF2-40B4-BE49-F238E27FC236}">
                    <a16:creationId xmlns:a16="http://schemas.microsoft.com/office/drawing/2014/main" id="{30AE6510-7C8C-098C-22D1-FB75BED64701}"/>
                  </a:ext>
                </a:extLst>
              </p:cNvPr>
              <p:cNvPicPr/>
              <p:nvPr/>
            </p:nvPicPr>
            <p:blipFill>
              <a:blip r:embed="rId4"/>
              <a:stretch>
                <a:fillRect/>
              </a:stretch>
            </p:blipFill>
            <p:spPr>
              <a:xfrm>
                <a:off x="1493640" y="4222440"/>
                <a:ext cx="363960" cy="325800"/>
              </a:xfrm>
              <a:prstGeom prst="rect">
                <a:avLst/>
              </a:prstGeom>
            </p:spPr>
          </p:pic>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a:extLst>
              <a:ext uri="{FF2B5EF4-FFF2-40B4-BE49-F238E27FC236}">
                <a16:creationId xmlns:a16="http://schemas.microsoft.com/office/drawing/2014/main" id="{FF89E216-0F82-F517-25C5-9F17A4037DA4}"/>
              </a:ext>
            </a:extLst>
          </p:cNvPr>
          <p:cNvSpPr>
            <a:spLocks noGrp="1"/>
          </p:cNvSpPr>
          <p:nvPr>
            <p:ph idx="1"/>
          </p:nvPr>
        </p:nvSpPr>
        <p:spPr>
          <a:xfrm>
            <a:off x="304800" y="1493838"/>
            <a:ext cx="8229600" cy="4525962"/>
          </a:xfrm>
        </p:spPr>
        <p:txBody>
          <a:bodyPr/>
          <a:lstStyle/>
          <a:p>
            <a:pPr algn="just" fontAlgn="base">
              <a:spcAft>
                <a:spcPct val="0"/>
              </a:spcAft>
            </a:pPr>
            <a:r>
              <a:rPr lang="en-US" altLang="en-US" i="1"/>
              <a:t>Deliverables</a:t>
            </a:r>
            <a:r>
              <a:rPr lang="en-US" altLang="en-US"/>
              <a:t>: The deliverables for this project include the following: air transportation to and from Dillingham to and from camps I &amp; II, river transportation that consists of 2 8-man drift boats with outboard motors, 3 meals a day for all attending guests, 4 hours of fly-fishing instruction, overnight accommodations at the Dillingham lodge in addition to 3 4-man tents with cots, bedding, and lanterns, 4 experienced river guides who are also experienced fly fisherman, fishing licenses for all guests, and digital cellular communication devices.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12A8BC83-EF89-0AE9-BF98-680A613A3068}"/>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6E379CF-22F3-8CB0-4891-FE5B8180B6B2}"/>
                  </a:ext>
                </a:extLst>
              </p14:cNvPr>
              <p14:cNvContentPartPr/>
              <p14:nvPr/>
            </p14:nvContentPartPr>
            <p14:xfrm>
              <a:off x="1054800" y="902880"/>
              <a:ext cx="7899480" cy="3176280"/>
            </p14:xfrm>
          </p:contentPart>
        </mc:Choice>
        <mc:Fallback>
          <p:pic>
            <p:nvPicPr>
              <p:cNvPr id="2" name="Ink 1">
                <a:extLst>
                  <a:ext uri="{FF2B5EF4-FFF2-40B4-BE49-F238E27FC236}">
                    <a16:creationId xmlns:a16="http://schemas.microsoft.com/office/drawing/2014/main" id="{66E379CF-22F3-8CB0-4891-FE5B8180B6B2}"/>
                  </a:ext>
                </a:extLst>
              </p:cNvPr>
              <p:cNvPicPr/>
              <p:nvPr/>
            </p:nvPicPr>
            <p:blipFill>
              <a:blip r:embed="rId3"/>
              <a:stretch>
                <a:fillRect/>
              </a:stretch>
            </p:blipFill>
            <p:spPr>
              <a:xfrm>
                <a:off x="1045440" y="893520"/>
                <a:ext cx="7918200" cy="3195000"/>
              </a:xfrm>
              <a:prstGeom prst="rect">
                <a:avLst/>
              </a:prstGeom>
            </p:spPr>
          </p:pic>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a:extLst>
              <a:ext uri="{FF2B5EF4-FFF2-40B4-BE49-F238E27FC236}">
                <a16:creationId xmlns:a16="http://schemas.microsoft.com/office/drawing/2014/main" id="{07414143-564E-145B-78D5-D139D4FDA0D5}"/>
              </a:ext>
            </a:extLst>
          </p:cNvPr>
          <p:cNvSpPr>
            <a:spLocks noGrp="1"/>
          </p:cNvSpPr>
          <p:nvPr>
            <p:ph idx="1"/>
          </p:nvPr>
        </p:nvSpPr>
        <p:spPr>
          <a:xfrm>
            <a:off x="304800" y="1493838"/>
            <a:ext cx="8229600" cy="4525962"/>
          </a:xfrm>
        </p:spPr>
        <p:txBody>
          <a:bodyPr/>
          <a:lstStyle/>
          <a:p>
            <a:pPr algn="just" fontAlgn="base">
              <a:spcAft>
                <a:spcPct val="0"/>
              </a:spcAft>
            </a:pPr>
            <a:r>
              <a:rPr lang="en-US" altLang="en-US" i="1"/>
              <a:t>Milestones</a:t>
            </a:r>
            <a:r>
              <a:rPr lang="en-US" altLang="en-US"/>
              <a:t>: The milestones for this project have been broken down into four main parts.  </a:t>
            </a:r>
          </a:p>
          <a:p>
            <a:pPr algn="just" fontAlgn="base">
              <a:spcAft>
                <a:spcPct val="0"/>
              </a:spcAft>
            </a:pPr>
            <a:endParaRPr lang="en-US" altLang="en-US"/>
          </a:p>
          <a:p>
            <a:pPr algn="just" fontAlgn="base">
              <a:spcAft>
                <a:spcPct val="0"/>
              </a:spcAft>
            </a:pPr>
            <a:r>
              <a:rPr lang="en-US" altLang="en-US"/>
              <a:t>These include: </a:t>
            </a:r>
          </a:p>
          <a:p>
            <a:pPr algn="just" fontAlgn="base">
              <a:spcAft>
                <a:spcPct val="0"/>
              </a:spcAft>
            </a:pPr>
            <a:endParaRPr lang="en-US" altLang="en-US"/>
          </a:p>
          <a:p>
            <a:pPr algn="just" fontAlgn="base">
              <a:spcAft>
                <a:spcPct val="0"/>
              </a:spcAft>
              <a:buFont typeface="Arial" pitchFamily="34" charset="0"/>
              <a:buChar char="•"/>
            </a:pPr>
            <a:r>
              <a:rPr lang="en-US" altLang="en-US"/>
              <a:t>The signing of the contract due by January 22 </a:t>
            </a:r>
          </a:p>
          <a:p>
            <a:pPr algn="just" fontAlgn="base">
              <a:spcAft>
                <a:spcPct val="0"/>
              </a:spcAft>
              <a:buFont typeface="Arial" pitchFamily="34" charset="0"/>
              <a:buChar char="•"/>
            </a:pPr>
            <a:r>
              <a:rPr lang="en-US" altLang="en-US"/>
              <a:t>Guest arrival in Dillingham by June 20 </a:t>
            </a:r>
          </a:p>
          <a:p>
            <a:pPr algn="just" fontAlgn="base">
              <a:spcAft>
                <a:spcPct val="0"/>
              </a:spcAft>
              <a:buFont typeface="Arial" pitchFamily="34" charset="0"/>
              <a:buChar char="•"/>
            </a:pPr>
            <a:r>
              <a:rPr lang="en-US" altLang="en-US"/>
              <a:t>Departure to Base Camp I on June 21, and </a:t>
            </a:r>
          </a:p>
          <a:p>
            <a:pPr algn="just" fontAlgn="base">
              <a:spcAft>
                <a:spcPct val="0"/>
              </a:spcAft>
              <a:buFont typeface="Arial" pitchFamily="34" charset="0"/>
              <a:buChar char="•"/>
            </a:pPr>
            <a:r>
              <a:rPr lang="en-US" altLang="en-US"/>
              <a:t>Departure to Dillingham on June 25 from Base Camp II. </a:t>
            </a:r>
          </a:p>
          <a:p>
            <a:pPr algn="just" fontAlgn="base">
              <a:spcAft>
                <a:spcPct val="0"/>
              </a:spcAft>
            </a:pPr>
            <a:endParaRPr lang="en-US" altLang="en-US"/>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A95B8BBE-DFAC-F54E-41A5-BACBEF0136B6}"/>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Alaska Fly-Fishing Expedition</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2736BDC-2B2B-0B4B-C960-2036CBFD894A}"/>
                  </a:ext>
                </a:extLst>
              </p14:cNvPr>
              <p14:cNvContentPartPr/>
              <p14:nvPr/>
            </p14:nvContentPartPr>
            <p14:xfrm>
              <a:off x="4745160" y="1905840"/>
              <a:ext cx="3448440" cy="3513960"/>
            </p14:xfrm>
          </p:contentPart>
        </mc:Choice>
        <mc:Fallback>
          <p:pic>
            <p:nvPicPr>
              <p:cNvPr id="2" name="Ink 1">
                <a:extLst>
                  <a:ext uri="{FF2B5EF4-FFF2-40B4-BE49-F238E27FC236}">
                    <a16:creationId xmlns:a16="http://schemas.microsoft.com/office/drawing/2014/main" id="{A2736BDC-2B2B-0B4B-C960-2036CBFD894A}"/>
                  </a:ext>
                </a:extLst>
              </p:cNvPr>
              <p:cNvPicPr/>
              <p:nvPr/>
            </p:nvPicPr>
            <p:blipFill>
              <a:blip r:embed="rId3"/>
              <a:stretch>
                <a:fillRect/>
              </a:stretch>
            </p:blipFill>
            <p:spPr>
              <a:xfrm>
                <a:off x="4735800" y="1896480"/>
                <a:ext cx="3467160" cy="3532680"/>
              </a:xfrm>
              <a:prstGeom prst="rect">
                <a:avLst/>
              </a:prstGeom>
            </p:spPr>
          </p:pic>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469973A-C4D1-DF1B-2DCA-9A51E404D63B}"/>
              </a:ext>
            </a:extLst>
          </p:cNvPr>
          <p:cNvSpPr>
            <a:spLocks noGrp="1"/>
          </p:cNvSpPr>
          <p:nvPr>
            <p:ph sz="quarter" idx="10"/>
          </p:nvPr>
        </p:nvSpPr>
        <p:spPr/>
        <p:txBody>
          <a:bodyPr/>
          <a:lstStyle/>
          <a:p>
            <a:pPr>
              <a:defRPr/>
            </a:pPr>
            <a:r>
              <a:rPr lang="en-US" dirty="0"/>
              <a:t>Alaska Fly-Fishing Expedition</a:t>
            </a:r>
          </a:p>
          <a:p>
            <a:pPr>
              <a:defRPr/>
            </a:pPr>
            <a:endParaRPr lang="en-IN" dirty="0"/>
          </a:p>
        </p:txBody>
      </p:sp>
      <p:pic>
        <p:nvPicPr>
          <p:cNvPr id="80899" name="Picture 4" descr="D:\Desktop\ET ZC423 - L10\CASE 7.1\Tikchik FF1.jpg">
            <a:extLst>
              <a:ext uri="{FF2B5EF4-FFF2-40B4-BE49-F238E27FC236}">
                <a16:creationId xmlns:a16="http://schemas.microsoft.com/office/drawing/2014/main" id="{F9B24872-9BCE-1939-5279-765D5296A1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 y="1493838"/>
            <a:ext cx="8991600" cy="4983162"/>
          </a:xfr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a:extLst>
              <a:ext uri="{FF2B5EF4-FFF2-40B4-BE49-F238E27FC236}">
                <a16:creationId xmlns:a16="http://schemas.microsoft.com/office/drawing/2014/main" id="{3F7351B2-A7F8-D7BF-3412-5FBEB58F3236}"/>
              </a:ext>
            </a:extLst>
          </p:cNvPr>
          <p:cNvSpPr>
            <a:spLocks noGrp="1"/>
          </p:cNvSpPr>
          <p:nvPr>
            <p:ph idx="1"/>
          </p:nvPr>
        </p:nvSpPr>
        <p:spPr>
          <a:xfrm>
            <a:off x="304800" y="1493838"/>
            <a:ext cx="8686800" cy="4983162"/>
          </a:xfrm>
        </p:spPr>
        <p:txBody>
          <a:bodyPr/>
          <a:lstStyle/>
          <a:p>
            <a:pPr algn="just" fontAlgn="base">
              <a:spcAft>
                <a:spcPct val="0"/>
              </a:spcAft>
            </a:pPr>
            <a:r>
              <a:rPr lang="en-US" altLang="en-US" sz="1800"/>
              <a:t>1.0  Alaska Fly-Fishing Expedition</a:t>
            </a:r>
          </a:p>
          <a:p>
            <a:pPr algn="just" fontAlgn="base">
              <a:spcAft>
                <a:spcPct val="0"/>
              </a:spcAft>
            </a:pPr>
            <a:r>
              <a:rPr lang="en-US" altLang="en-US" sz="1800"/>
              <a:t>	1.1  Confirm number of guests attending</a:t>
            </a:r>
          </a:p>
          <a:p>
            <a:pPr algn="just" fontAlgn="base">
              <a:spcAft>
                <a:spcPct val="0"/>
              </a:spcAft>
            </a:pPr>
            <a:r>
              <a:rPr lang="en-US" altLang="en-US" sz="1800"/>
              <a:t>		1.1.1  Apply and receive fishing licenses for all guests</a:t>
            </a:r>
          </a:p>
          <a:p>
            <a:pPr algn="just" fontAlgn="base">
              <a:spcAft>
                <a:spcPct val="0"/>
              </a:spcAft>
            </a:pPr>
            <a:r>
              <a:rPr lang="en-US" altLang="en-US" sz="1800"/>
              <a:t>	1.2  Make overnight accommodations at Dillingham lodge for the night of   </a:t>
            </a:r>
          </a:p>
          <a:p>
            <a:pPr algn="just" fontAlgn="base">
              <a:spcAft>
                <a:spcPct val="0"/>
              </a:spcAft>
            </a:pPr>
            <a:r>
              <a:rPr lang="en-US" altLang="en-US" sz="1800"/>
              <a:t>             20</a:t>
            </a:r>
            <a:r>
              <a:rPr lang="en-US" altLang="en-US" sz="1800" baseline="30000"/>
              <a:t>the</a:t>
            </a:r>
            <a:r>
              <a:rPr lang="en-US" altLang="en-US" sz="1800"/>
              <a:t> and 25</a:t>
            </a:r>
            <a:r>
              <a:rPr lang="en-US" altLang="en-US" sz="1800" baseline="30000"/>
              <a:t>th</a:t>
            </a:r>
            <a:r>
              <a:rPr lang="en-US" altLang="en-US" sz="1800"/>
              <a:t> June</a:t>
            </a:r>
          </a:p>
          <a:p>
            <a:pPr algn="just" fontAlgn="base">
              <a:spcAft>
                <a:spcPct val="0"/>
              </a:spcAft>
            </a:pPr>
            <a:r>
              <a:rPr lang="en-US" altLang="en-US" sz="1800"/>
              <a:t>		1.2.1  Purchase 3 4-man tents with cots, bedding, lanterns</a:t>
            </a:r>
          </a:p>
          <a:p>
            <a:pPr algn="just" fontAlgn="base">
              <a:spcAft>
                <a:spcPct val="0"/>
              </a:spcAft>
            </a:pPr>
            <a:r>
              <a:rPr lang="en-US" altLang="en-US" sz="1800"/>
              <a:t>		1.2.2  Make arrangements to feed all guests 3 times a day</a:t>
            </a:r>
          </a:p>
          <a:p>
            <a:pPr algn="just" fontAlgn="base">
              <a:spcAft>
                <a:spcPct val="0"/>
              </a:spcAft>
            </a:pPr>
            <a:r>
              <a:rPr lang="en-US" altLang="en-US" sz="1800"/>
              <a:t>	1.3  Hire a pilot </a:t>
            </a:r>
          </a:p>
          <a:p>
            <a:pPr algn="just" fontAlgn="base">
              <a:spcAft>
                <a:spcPct val="0"/>
              </a:spcAft>
            </a:pPr>
            <a:r>
              <a:rPr lang="en-US" altLang="en-US" sz="1800"/>
              <a:t>             1.3.1. Transport guests from Dillingham to Camp-I on 21</a:t>
            </a:r>
            <a:r>
              <a:rPr lang="en-US" altLang="en-US" sz="1800" baseline="30000"/>
              <a:t>st</a:t>
            </a:r>
            <a:r>
              <a:rPr lang="en-US" altLang="en-US" sz="1800"/>
              <a:t> June </a:t>
            </a:r>
          </a:p>
          <a:p>
            <a:pPr algn="just" fontAlgn="base">
              <a:spcAft>
                <a:spcPct val="0"/>
              </a:spcAft>
            </a:pPr>
            <a:r>
              <a:rPr lang="en-US" altLang="en-US" sz="1800"/>
              <a:t>                       early morning</a:t>
            </a:r>
          </a:p>
          <a:p>
            <a:pPr algn="just" fontAlgn="base">
              <a:spcAft>
                <a:spcPct val="0"/>
              </a:spcAft>
            </a:pPr>
            <a:r>
              <a:rPr lang="en-US" altLang="en-US" sz="1800"/>
              <a:t>             1.3.2. Transport guests from Camp-II to Dillingham on 25</a:t>
            </a:r>
            <a:r>
              <a:rPr lang="en-US" altLang="en-US" sz="1800" baseline="30000"/>
              <a:t>th</a:t>
            </a:r>
            <a:r>
              <a:rPr lang="en-US" altLang="en-US" sz="1800"/>
              <a:t> June </a:t>
            </a:r>
          </a:p>
          <a:p>
            <a:pPr algn="just" fontAlgn="base">
              <a:spcAft>
                <a:spcPct val="0"/>
              </a:spcAft>
            </a:pPr>
            <a:r>
              <a:rPr lang="en-US" altLang="en-US" sz="1800"/>
              <a:t>                        evening</a:t>
            </a:r>
          </a:p>
          <a:p>
            <a:pPr algn="just" fontAlgn="base">
              <a:spcAft>
                <a:spcPct val="0"/>
              </a:spcAft>
            </a:pPr>
            <a:r>
              <a:rPr lang="en-US" altLang="en-US" sz="1800"/>
              <a:t>	1.4  Hire river transportation</a:t>
            </a:r>
          </a:p>
          <a:p>
            <a:pPr algn="just" fontAlgn="base">
              <a:spcAft>
                <a:spcPct val="0"/>
              </a:spcAft>
            </a:pPr>
            <a:r>
              <a:rPr lang="en-US" altLang="en-US" sz="1800"/>
              <a:t>		1.4.1  Hire 4 experienced river guides</a:t>
            </a:r>
          </a:p>
          <a:p>
            <a:pPr algn="just" fontAlgn="base">
              <a:spcAft>
                <a:spcPct val="0"/>
              </a:spcAft>
            </a:pPr>
            <a:r>
              <a:rPr lang="en-US" altLang="en-US" sz="1800"/>
              <a:t>		1.4.2  Hire fly-fishing instructor</a:t>
            </a:r>
          </a:p>
          <a:p>
            <a:pPr algn="just" fontAlgn="base">
              <a:spcAft>
                <a:spcPct val="0"/>
              </a:spcAft>
            </a:pPr>
            <a:r>
              <a:rPr lang="en-US" altLang="en-US" sz="1800"/>
              <a:t>	1.5   Obtain digital cellular communication devices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A96BA128-A87B-FDD9-B612-3B0A49D85699}"/>
              </a:ext>
            </a:extLst>
          </p:cNvPr>
          <p:cNvSpPr>
            <a:spLocks noGrp="1"/>
          </p:cNvSpPr>
          <p:nvPr>
            <p:ph sz="quarter" idx="10"/>
          </p:nvPr>
        </p:nvSpPr>
        <p:spPr/>
        <p:txBody>
          <a:bodyPr>
            <a:normAutofit fontScale="25000" lnSpcReduction="20000"/>
          </a:bodyPr>
          <a:lstStyle/>
          <a:p>
            <a:pPr>
              <a:buFont typeface="Arial" charset="0"/>
              <a:buNone/>
              <a:defRPr/>
            </a:pPr>
            <a:endParaRPr lang="en-US" dirty="0"/>
          </a:p>
          <a:p>
            <a:pPr>
              <a:buFont typeface="Arial" charset="0"/>
              <a:buNone/>
              <a:defRPr/>
            </a:pPr>
            <a:r>
              <a:rPr lang="en-US" sz="14400" dirty="0"/>
              <a:t>Alaska Fly-Fishing Expedition</a:t>
            </a:r>
          </a:p>
          <a:p>
            <a:pPr>
              <a:buFont typeface="Arial" charset="0"/>
              <a:buNone/>
              <a:defRPr/>
            </a:pPr>
            <a:r>
              <a:rPr lang="en-US" sz="14400" dirty="0"/>
              <a:t>(</a:t>
            </a:r>
            <a:r>
              <a:rPr lang="en-US" sz="14400" b="0" i="1" dirty="0"/>
              <a:t>WBS</a:t>
            </a:r>
            <a:r>
              <a:rPr lang="en-US" sz="14400" dirty="0"/>
              <a:t>)</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D2C168E-DD36-DD33-B02E-C60A7E3CAFD8}"/>
                  </a:ext>
                </a:extLst>
              </p14:cNvPr>
              <p14:cNvContentPartPr/>
              <p14:nvPr/>
            </p14:nvContentPartPr>
            <p14:xfrm>
              <a:off x="975960" y="2863440"/>
              <a:ext cx="4446720" cy="3487680"/>
            </p14:xfrm>
          </p:contentPart>
        </mc:Choice>
        <mc:Fallback>
          <p:pic>
            <p:nvPicPr>
              <p:cNvPr id="2" name="Ink 1">
                <a:extLst>
                  <a:ext uri="{FF2B5EF4-FFF2-40B4-BE49-F238E27FC236}">
                    <a16:creationId xmlns:a16="http://schemas.microsoft.com/office/drawing/2014/main" id="{AD2C168E-DD36-DD33-B02E-C60A7E3CAFD8}"/>
                  </a:ext>
                </a:extLst>
              </p:cNvPr>
              <p:cNvPicPr/>
              <p:nvPr/>
            </p:nvPicPr>
            <p:blipFill>
              <a:blip r:embed="rId3"/>
              <a:stretch>
                <a:fillRect/>
              </a:stretch>
            </p:blipFill>
            <p:spPr>
              <a:xfrm>
                <a:off x="966600" y="2854080"/>
                <a:ext cx="4465440" cy="3506400"/>
              </a:xfrm>
              <a:prstGeom prst="rect">
                <a:avLst/>
              </a:prstGeom>
            </p:spPr>
          </p:pic>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a:extLst>
              <a:ext uri="{FF2B5EF4-FFF2-40B4-BE49-F238E27FC236}">
                <a16:creationId xmlns:a16="http://schemas.microsoft.com/office/drawing/2014/main" id="{9E26DE94-F224-7F3A-C1BB-1929425FC0F2}"/>
              </a:ext>
            </a:extLst>
          </p:cNvPr>
          <p:cNvSpPr>
            <a:spLocks noGrp="1"/>
          </p:cNvSpPr>
          <p:nvPr>
            <p:ph idx="1"/>
          </p:nvPr>
        </p:nvSpPr>
        <p:spPr>
          <a:xfrm>
            <a:off x="304800" y="1493838"/>
            <a:ext cx="8610600" cy="4983162"/>
          </a:xfrm>
        </p:spPr>
        <p:txBody>
          <a:bodyPr/>
          <a:lstStyle/>
          <a:p>
            <a:pPr algn="just" fontAlgn="base">
              <a:spcAft>
                <a:spcPct val="0"/>
              </a:spcAft>
            </a:pPr>
            <a:r>
              <a:rPr lang="en-US" altLang="en-US" i="1"/>
              <a:t>Risks</a:t>
            </a:r>
            <a:r>
              <a:rPr lang="en-US" altLang="en-US"/>
              <a:t>: There are several risks associated with this project.  These may include – </a:t>
            </a:r>
          </a:p>
          <a:p>
            <a:pPr algn="just" fontAlgn="base">
              <a:spcAft>
                <a:spcPct val="0"/>
              </a:spcAft>
              <a:buFont typeface="Arial" pitchFamily="34" charset="0"/>
              <a:buChar char="•"/>
            </a:pPr>
            <a:r>
              <a:rPr lang="en-US" altLang="en-US"/>
              <a:t>Dillingham lodge unable to accommodate on specified date(s), </a:t>
            </a:r>
          </a:p>
          <a:p>
            <a:pPr algn="just" fontAlgn="base">
              <a:spcAft>
                <a:spcPct val="0"/>
              </a:spcAft>
              <a:buFont typeface="Arial" pitchFamily="34" charset="0"/>
              <a:buChar char="•"/>
            </a:pPr>
            <a:r>
              <a:rPr lang="en-US" altLang="en-US"/>
              <a:t>Lack of availability of pilot or airplane for transportation to and from Dillingham, </a:t>
            </a:r>
          </a:p>
          <a:p>
            <a:pPr algn="just" fontAlgn="base">
              <a:spcAft>
                <a:spcPct val="0"/>
              </a:spcAft>
              <a:buFont typeface="Arial" pitchFamily="34" charset="0"/>
              <a:buChar char="•"/>
            </a:pPr>
            <a:r>
              <a:rPr lang="en-US" altLang="en-US"/>
              <a:t>An instructor not available to provide 4 hours of fly-fishing instruction, </a:t>
            </a:r>
          </a:p>
          <a:p>
            <a:pPr algn="just" fontAlgn="base">
              <a:spcAft>
                <a:spcPct val="0"/>
              </a:spcAft>
              <a:buFont typeface="Arial" pitchFamily="34" charset="0"/>
              <a:buChar char="•"/>
            </a:pPr>
            <a:r>
              <a:rPr lang="en-US" altLang="en-US"/>
              <a:t>River guides unavailable for expedition, </a:t>
            </a:r>
          </a:p>
          <a:p>
            <a:pPr algn="just" fontAlgn="base">
              <a:spcAft>
                <a:spcPct val="0"/>
              </a:spcAft>
              <a:buFont typeface="Arial" pitchFamily="34" charset="0"/>
              <a:buChar char="•"/>
            </a:pPr>
            <a:r>
              <a:rPr lang="en-US" altLang="en-US"/>
              <a:t>Malfunction of cellular devices or lack of signal thereto, </a:t>
            </a:r>
          </a:p>
          <a:p>
            <a:pPr algn="just" fontAlgn="base">
              <a:spcAft>
                <a:spcPct val="0"/>
              </a:spcAft>
              <a:buFont typeface="Arial" pitchFamily="34" charset="0"/>
              <a:buChar char="•"/>
            </a:pPr>
            <a:r>
              <a:rPr lang="en-US" altLang="en-US"/>
              <a:t>Malfunction of motor boats.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62809BBE-D932-5ABA-A8D7-AE6A24B5800F}"/>
              </a:ext>
            </a:extLst>
          </p:cNvPr>
          <p:cNvSpPr>
            <a:spLocks noGrp="1"/>
          </p:cNvSpPr>
          <p:nvPr>
            <p:ph sz="quarter" idx="10"/>
          </p:nvPr>
        </p:nvSpPr>
        <p:spPr/>
        <p:txBody>
          <a:bodyPr/>
          <a:lstStyle/>
          <a:p>
            <a:pPr>
              <a:buFont typeface="Arial" charset="0"/>
              <a:buNone/>
              <a:defRPr/>
            </a:pPr>
            <a:endParaRPr lang="en-US" dirty="0"/>
          </a:p>
          <a:p>
            <a:pPr>
              <a:buFont typeface="Arial" charset="0"/>
              <a:buNone/>
              <a:defRPr/>
            </a:pPr>
            <a:r>
              <a:rPr lang="en-US" dirty="0"/>
              <a:t>Alaska Fly-Fishing Expedition</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C3DDAEF-D987-F1A9-2537-B2AC3208CDAD}"/>
                  </a:ext>
                </a:extLst>
              </p14:cNvPr>
              <p14:cNvContentPartPr/>
              <p14:nvPr/>
            </p14:nvContentPartPr>
            <p14:xfrm>
              <a:off x="1173240" y="2904480"/>
              <a:ext cx="4764960" cy="1414440"/>
            </p14:xfrm>
          </p:contentPart>
        </mc:Choice>
        <mc:Fallback>
          <p:pic>
            <p:nvPicPr>
              <p:cNvPr id="2" name="Ink 1">
                <a:extLst>
                  <a:ext uri="{FF2B5EF4-FFF2-40B4-BE49-F238E27FC236}">
                    <a16:creationId xmlns:a16="http://schemas.microsoft.com/office/drawing/2014/main" id="{0C3DDAEF-D987-F1A9-2537-B2AC3208CDAD}"/>
                  </a:ext>
                </a:extLst>
              </p:cNvPr>
              <p:cNvPicPr/>
              <p:nvPr/>
            </p:nvPicPr>
            <p:blipFill>
              <a:blip r:embed="rId3"/>
              <a:stretch>
                <a:fillRect/>
              </a:stretch>
            </p:blipFill>
            <p:spPr>
              <a:xfrm>
                <a:off x="1163880" y="2895120"/>
                <a:ext cx="4783680" cy="14331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a:extLst>
              <a:ext uri="{FF2B5EF4-FFF2-40B4-BE49-F238E27FC236}">
                <a16:creationId xmlns:a16="http://schemas.microsoft.com/office/drawing/2014/main" id="{848ABDF3-CDBD-C833-1201-55B557E7CA1B}"/>
              </a:ext>
            </a:extLst>
          </p:cNvPr>
          <p:cNvSpPr>
            <a:spLocks noGrp="1"/>
          </p:cNvSpPr>
          <p:nvPr>
            <p:ph idx="1"/>
          </p:nvPr>
        </p:nvSpPr>
        <p:spPr>
          <a:xfrm>
            <a:off x="304800" y="1493838"/>
            <a:ext cx="8229600" cy="4525962"/>
          </a:xfrm>
        </p:spPr>
        <p:txBody>
          <a:bodyPr/>
          <a:lstStyle/>
          <a:p>
            <a:pPr algn="just" fontAlgn="base">
              <a:spcAft>
                <a:spcPct val="0"/>
              </a:spcAft>
            </a:pPr>
            <a:r>
              <a:rPr lang="en-US" altLang="en-US"/>
              <a:t>Even the most carefully planned project can run into trouble. </a:t>
            </a:r>
          </a:p>
          <a:p>
            <a:pPr algn="just" fontAlgn="base">
              <a:spcAft>
                <a:spcPct val="0"/>
              </a:spcAft>
            </a:pPr>
            <a:r>
              <a:rPr lang="en-US" altLang="en-US"/>
              <a:t>No matter how well you plan, your project can always encounter unexpected problems. </a:t>
            </a:r>
          </a:p>
          <a:p>
            <a:pPr algn="just" fontAlgn="base">
              <a:spcAft>
                <a:spcPct val="0"/>
              </a:spcAft>
            </a:pPr>
            <a:r>
              <a:rPr lang="en-US" altLang="en-US"/>
              <a:t>Team members get sick or quit, resources that you were depending on turn out to be unavailable, even the weather can throw you for a loop (e.g., a windstorm). </a:t>
            </a:r>
          </a:p>
          <a:p>
            <a:pPr algn="just" fontAlgn="base">
              <a:spcAft>
                <a:spcPct val="0"/>
              </a:spcAft>
            </a:pPr>
            <a:r>
              <a:rPr lang="en-US" altLang="en-US"/>
              <a:t>So does that mean that you’re helpless against unknown problems? No! You can use </a:t>
            </a:r>
            <a:r>
              <a:rPr lang="en-US" altLang="en-US" i="1"/>
              <a:t>risk planning </a:t>
            </a:r>
            <a:r>
              <a:rPr lang="en-US" altLang="en-US"/>
              <a:t>to identify potential problems that could cause trouble for your project, analyze how likely they are to occur, take action to </a:t>
            </a:r>
            <a:r>
              <a:rPr lang="en-US" altLang="en-US" i="1"/>
              <a:t>prevent</a:t>
            </a:r>
            <a:r>
              <a:rPr lang="en-US" altLang="en-US"/>
              <a:t> the risks you can avoid, and </a:t>
            </a:r>
            <a:r>
              <a:rPr lang="en-US" altLang="en-US" i="1"/>
              <a:t>minimize</a:t>
            </a:r>
            <a:r>
              <a:rPr lang="en-US" altLang="en-US"/>
              <a:t> the ones that you can’t.</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D48CDF1B-4212-0829-0FB2-A936D84B67FF}"/>
              </a:ext>
            </a:extLst>
          </p:cNvPr>
          <p:cNvSpPr>
            <a:spLocks noGrp="1"/>
          </p:cNvSpPr>
          <p:nvPr>
            <p:ph sz="quarter" idx="10"/>
          </p:nvPr>
        </p:nvSpPr>
        <p:spPr/>
        <p:txBody>
          <a:bodyPr/>
          <a:lstStyle/>
          <a:p>
            <a:pPr>
              <a:buFont typeface="Arial" charset="0"/>
              <a:buNone/>
              <a:defRPr/>
            </a:pPr>
            <a:r>
              <a:rPr lang="en-US" dirty="0"/>
              <a:t>Introduction</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5" descr="D:\Desktop\ET ZC423 - L10\Misc\Case 7.1 RAF.png">
            <a:extLst>
              <a:ext uri="{FF2B5EF4-FFF2-40B4-BE49-F238E27FC236}">
                <a16:creationId xmlns:a16="http://schemas.microsoft.com/office/drawing/2014/main" id="{230F456E-8EDD-98E5-8597-E74BB8A5F4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96312" cy="4983162"/>
          </a:xfrm>
        </p:spPr>
      </p:pic>
      <p:sp>
        <p:nvSpPr>
          <p:cNvPr id="3" name="Content Placeholder 2">
            <a:extLst>
              <a:ext uri="{FF2B5EF4-FFF2-40B4-BE49-F238E27FC236}">
                <a16:creationId xmlns:a16="http://schemas.microsoft.com/office/drawing/2014/main" id="{A45A494C-E359-E9BF-7EC2-D30C48019502}"/>
              </a:ext>
            </a:extLst>
          </p:cNvPr>
          <p:cNvSpPr>
            <a:spLocks noGrp="1"/>
          </p:cNvSpPr>
          <p:nvPr>
            <p:ph sz="quarter" idx="10"/>
          </p:nvPr>
        </p:nvSpPr>
        <p:spPr/>
        <p:txBody>
          <a:bodyPr/>
          <a:lstStyle/>
          <a:p>
            <a:pPr>
              <a:defRPr/>
            </a:pPr>
            <a:r>
              <a:rPr lang="en-IN" dirty="0"/>
              <a:t>Risk Assessment Form</a:t>
            </a:r>
            <a:endParaRPr lang="en-US" dirty="0"/>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4B5957E-3CF8-1C48-D9CD-39B5B097D851}"/>
                  </a:ext>
                </a:extLst>
              </p14:cNvPr>
              <p14:cNvContentPartPr/>
              <p14:nvPr/>
            </p14:nvContentPartPr>
            <p14:xfrm>
              <a:off x="1812960" y="2577600"/>
              <a:ext cx="5201280" cy="2970720"/>
            </p14:xfrm>
          </p:contentPart>
        </mc:Choice>
        <mc:Fallback>
          <p:pic>
            <p:nvPicPr>
              <p:cNvPr id="2" name="Ink 1">
                <a:extLst>
                  <a:ext uri="{FF2B5EF4-FFF2-40B4-BE49-F238E27FC236}">
                    <a16:creationId xmlns:a16="http://schemas.microsoft.com/office/drawing/2014/main" id="{34B5957E-3CF8-1C48-D9CD-39B5B097D851}"/>
                  </a:ext>
                </a:extLst>
              </p:cNvPr>
              <p:cNvPicPr/>
              <p:nvPr/>
            </p:nvPicPr>
            <p:blipFill>
              <a:blip r:embed="rId4"/>
              <a:stretch>
                <a:fillRect/>
              </a:stretch>
            </p:blipFill>
            <p:spPr>
              <a:xfrm>
                <a:off x="1803600" y="2568240"/>
                <a:ext cx="5220000" cy="2989440"/>
              </a:xfrm>
              <a:prstGeom prst="rect">
                <a:avLst/>
              </a:prstGeom>
            </p:spPr>
          </p:pic>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1999C9-98C7-334E-8FFE-EC59975B5C18}"/>
              </a:ext>
            </a:extLst>
          </p:cNvPr>
          <p:cNvSpPr>
            <a:spLocks noGrp="1"/>
          </p:cNvSpPr>
          <p:nvPr>
            <p:ph sz="quarter" idx="10"/>
          </p:nvPr>
        </p:nvSpPr>
        <p:spPr/>
        <p:txBody>
          <a:bodyPr/>
          <a:lstStyle/>
          <a:p>
            <a:pPr>
              <a:buFont typeface="Arial" charset="0"/>
              <a:buNone/>
              <a:defRPr/>
            </a:pPr>
            <a:r>
              <a:rPr lang="en-IN" dirty="0"/>
              <a:t>Risk Response Matrix</a:t>
            </a:r>
            <a:endParaRPr lang="en-US" dirty="0"/>
          </a:p>
          <a:p>
            <a:pPr>
              <a:buFont typeface="Arial" charset="0"/>
              <a:buNone/>
              <a:defRPr/>
            </a:pPr>
            <a:endParaRPr lang="en-US" dirty="0"/>
          </a:p>
        </p:txBody>
      </p:sp>
      <p:pic>
        <p:nvPicPr>
          <p:cNvPr id="84995" name="Picture 4" descr="D:\Desktop\ET ZC423 - L10\Misc\Case 7.1 RRM.png">
            <a:extLst>
              <a:ext uri="{FF2B5EF4-FFF2-40B4-BE49-F238E27FC236}">
                <a16:creationId xmlns:a16="http://schemas.microsoft.com/office/drawing/2014/main" id="{D8E98F94-4F1B-F3F3-AEFF-B2A6FC24AF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96312" cy="4983162"/>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0393D9F-F862-789F-E361-D0C7CC3CF528}"/>
                  </a:ext>
                </a:extLst>
              </p14:cNvPr>
              <p14:cNvContentPartPr/>
              <p14:nvPr/>
            </p14:nvContentPartPr>
            <p14:xfrm>
              <a:off x="1733400" y="742320"/>
              <a:ext cx="5968440" cy="4887360"/>
            </p14:xfrm>
          </p:contentPart>
        </mc:Choice>
        <mc:Fallback>
          <p:pic>
            <p:nvPicPr>
              <p:cNvPr id="2" name="Ink 1">
                <a:extLst>
                  <a:ext uri="{FF2B5EF4-FFF2-40B4-BE49-F238E27FC236}">
                    <a16:creationId xmlns:a16="http://schemas.microsoft.com/office/drawing/2014/main" id="{30393D9F-F862-789F-E361-D0C7CC3CF528}"/>
                  </a:ext>
                </a:extLst>
              </p:cNvPr>
              <p:cNvPicPr/>
              <p:nvPr/>
            </p:nvPicPr>
            <p:blipFill>
              <a:blip r:embed="rId4"/>
              <a:stretch>
                <a:fillRect/>
              </a:stretch>
            </p:blipFill>
            <p:spPr>
              <a:xfrm>
                <a:off x="1724040" y="732960"/>
                <a:ext cx="5987160" cy="4906080"/>
              </a:xfrm>
              <a:prstGeom prst="rect">
                <a:avLst/>
              </a:prstGeom>
            </p:spPr>
          </p:pic>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A68305-25EC-C497-FDC0-472F09FB3B79}"/>
              </a:ext>
            </a:extLst>
          </p:cNvPr>
          <p:cNvSpPr>
            <a:spLocks noGrp="1"/>
          </p:cNvSpPr>
          <p:nvPr>
            <p:ph sz="quarter" idx="10"/>
          </p:nvPr>
        </p:nvSpPr>
        <p:spPr/>
        <p:txBody>
          <a:bodyPr/>
          <a:lstStyle/>
          <a:p>
            <a:pPr>
              <a:buFont typeface="Arial" charset="0"/>
              <a:buNone/>
              <a:defRPr/>
            </a:pPr>
            <a:r>
              <a:rPr lang="en-US" dirty="0"/>
              <a:t>CASE 7.1 Revisited</a:t>
            </a:r>
          </a:p>
          <a:p>
            <a:pPr>
              <a:buFont typeface="Arial" charset="0"/>
              <a:buNone/>
              <a:defRPr/>
            </a:pPr>
            <a:r>
              <a:rPr lang="en-US" dirty="0"/>
              <a:t>Alaska Fly-Fishing Expedition</a:t>
            </a:r>
          </a:p>
        </p:txBody>
      </p:sp>
      <p:pic>
        <p:nvPicPr>
          <p:cNvPr id="86019" name="Picture 4" descr="D:\Desktop\ET ZC423 - L10\CASE 7.1\Tikchik FF.jpg">
            <a:extLst>
              <a:ext uri="{FF2B5EF4-FFF2-40B4-BE49-F238E27FC236}">
                <a16:creationId xmlns:a16="http://schemas.microsoft.com/office/drawing/2014/main" id="{93D92C92-64A0-4B81-7A89-14C4E6788A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067800" cy="5181600"/>
          </a:xfr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a:extLst>
              <a:ext uri="{FF2B5EF4-FFF2-40B4-BE49-F238E27FC236}">
                <a16:creationId xmlns:a16="http://schemas.microsoft.com/office/drawing/2014/main" id="{D2140F7D-4717-0B34-4EF2-FFCFC39E6A73}"/>
              </a:ext>
            </a:extLst>
          </p:cNvPr>
          <p:cNvSpPr>
            <a:spLocks noGrp="1"/>
          </p:cNvSpPr>
          <p:nvPr>
            <p:ph idx="1"/>
          </p:nvPr>
        </p:nvSpPr>
        <p:spPr>
          <a:xfrm>
            <a:off x="304800" y="1493838"/>
            <a:ext cx="8229600" cy="4525962"/>
          </a:xfrm>
        </p:spPr>
        <p:txBody>
          <a:bodyPr/>
          <a:lstStyle/>
          <a:p>
            <a:pPr algn="just" fontAlgn="base">
              <a:spcAft>
                <a:spcPct val="0"/>
              </a:spcAft>
            </a:pPr>
            <a:r>
              <a:rPr lang="en-US" altLang="en-US"/>
              <a:t>After brainstorming, we identify the following as major risks associated with the project:</a:t>
            </a:r>
          </a:p>
          <a:p>
            <a:pPr algn="just" fontAlgn="base">
              <a:spcAft>
                <a:spcPct val="0"/>
              </a:spcAft>
            </a:pPr>
            <a:r>
              <a:rPr lang="en-US" altLang="en-US"/>
              <a:t>1. </a:t>
            </a:r>
            <a:r>
              <a:rPr lang="en-US" altLang="en-US" sz="2000"/>
              <a:t>Disorientation (loss of direction) – this may happen due to navigation errors, navigation equipment malfunctioning or poor weather conditions.</a:t>
            </a:r>
          </a:p>
          <a:p>
            <a:pPr algn="just" fontAlgn="base">
              <a:spcAft>
                <a:spcPct val="0"/>
              </a:spcAft>
            </a:pPr>
            <a:r>
              <a:rPr lang="en-US" altLang="en-US" sz="2000"/>
              <a:t>2. Fuel shortage – due to inaccuracies in the estimate or some unanticipated occurrence.</a:t>
            </a:r>
          </a:p>
          <a:p>
            <a:pPr algn="just" fontAlgn="base">
              <a:spcAft>
                <a:spcPct val="0"/>
              </a:spcAft>
            </a:pPr>
            <a:r>
              <a:rPr lang="en-US" altLang="en-US" sz="2000"/>
              <a:t>3. Inclement weather – can lead to many problems like a boat capsizing, airplane not able to take off or land on time, tents getting uprooted…</a:t>
            </a:r>
          </a:p>
          <a:p>
            <a:pPr algn="just" fontAlgn="base">
              <a:spcAft>
                <a:spcPct val="0"/>
              </a:spcAft>
            </a:pPr>
            <a:r>
              <a:rPr lang="en-US" altLang="en-US" sz="2000"/>
              <a:t>4. Sickness or injury – during travel, fly-fishing, night stay in tents…</a:t>
            </a:r>
          </a:p>
          <a:p>
            <a:pPr algn="just" fontAlgn="base">
              <a:spcAft>
                <a:spcPct val="0"/>
              </a:spcAft>
            </a:pPr>
            <a:r>
              <a:rPr lang="en-US" altLang="en-US" sz="2000"/>
              <a:t>5. Bear Attacks – during fly-fishing, night stay in tents…</a:t>
            </a:r>
          </a:p>
        </p:txBody>
      </p:sp>
      <p:sp>
        <p:nvSpPr>
          <p:cNvPr id="3" name="Content Placeholder 2">
            <a:extLst>
              <a:ext uri="{FF2B5EF4-FFF2-40B4-BE49-F238E27FC236}">
                <a16:creationId xmlns:a16="http://schemas.microsoft.com/office/drawing/2014/main" id="{580F4B5D-29E5-50B6-650F-11C70431590C}"/>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51D6037-9513-3313-6D13-EF680077E2CF}"/>
                  </a:ext>
                </a:extLst>
              </p14:cNvPr>
              <p14:cNvContentPartPr/>
              <p14:nvPr/>
            </p14:nvContentPartPr>
            <p14:xfrm>
              <a:off x="207360" y="2482200"/>
              <a:ext cx="6122880" cy="3367080"/>
            </p14:xfrm>
          </p:contentPart>
        </mc:Choice>
        <mc:Fallback>
          <p:pic>
            <p:nvPicPr>
              <p:cNvPr id="2" name="Ink 1">
                <a:extLst>
                  <a:ext uri="{FF2B5EF4-FFF2-40B4-BE49-F238E27FC236}">
                    <a16:creationId xmlns:a16="http://schemas.microsoft.com/office/drawing/2014/main" id="{151D6037-9513-3313-6D13-EF680077E2CF}"/>
                  </a:ext>
                </a:extLst>
              </p:cNvPr>
              <p:cNvPicPr/>
              <p:nvPr/>
            </p:nvPicPr>
            <p:blipFill>
              <a:blip r:embed="rId3"/>
              <a:stretch>
                <a:fillRect/>
              </a:stretch>
            </p:blipFill>
            <p:spPr>
              <a:xfrm>
                <a:off x="198000" y="2472840"/>
                <a:ext cx="6141600" cy="3385800"/>
              </a:xfrm>
              <a:prstGeom prst="rect">
                <a:avLst/>
              </a:prstGeom>
            </p:spPr>
          </p:pic>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a:extLst>
              <a:ext uri="{FF2B5EF4-FFF2-40B4-BE49-F238E27FC236}">
                <a16:creationId xmlns:a16="http://schemas.microsoft.com/office/drawing/2014/main" id="{B626E255-20FE-90F7-CFF1-25556E9805A1}"/>
              </a:ext>
            </a:extLst>
          </p:cNvPr>
          <p:cNvSpPr>
            <a:spLocks noGrp="1"/>
          </p:cNvSpPr>
          <p:nvPr>
            <p:ph idx="1"/>
          </p:nvPr>
        </p:nvSpPr>
        <p:spPr>
          <a:xfrm>
            <a:off x="304800" y="1493838"/>
            <a:ext cx="8229600" cy="4525962"/>
          </a:xfrm>
        </p:spPr>
        <p:txBody>
          <a:bodyPr/>
          <a:lstStyle/>
          <a:p>
            <a:pPr fontAlgn="base">
              <a:spcAft>
                <a:spcPct val="0"/>
              </a:spcAft>
            </a:pPr>
            <a:r>
              <a:rPr lang="en-US" altLang="en-US"/>
              <a:t>Scale</a:t>
            </a:r>
          </a:p>
          <a:p>
            <a:pPr fontAlgn="base">
              <a:spcAft>
                <a:spcPct val="0"/>
              </a:spcAft>
            </a:pPr>
            <a:endParaRPr lang="en-US" altLang="en-US"/>
          </a:p>
          <a:p>
            <a:pPr fontAlgn="base">
              <a:spcAft>
                <a:spcPct val="0"/>
              </a:spcAft>
              <a:buFont typeface="Wingdings" panose="05000000000000000000" pitchFamily="2" charset="2"/>
              <a:buChar char="Ø"/>
            </a:pPr>
            <a:r>
              <a:rPr lang="en-US" altLang="en-US"/>
              <a:t>1 = Very Low</a:t>
            </a:r>
          </a:p>
          <a:p>
            <a:pPr fontAlgn="base">
              <a:spcAft>
                <a:spcPct val="0"/>
              </a:spcAft>
              <a:buFont typeface="Wingdings" panose="05000000000000000000" pitchFamily="2" charset="2"/>
              <a:buChar char="Ø"/>
            </a:pPr>
            <a:r>
              <a:rPr lang="en-US" altLang="en-US"/>
              <a:t>2 = Low</a:t>
            </a:r>
          </a:p>
          <a:p>
            <a:pPr fontAlgn="base">
              <a:spcAft>
                <a:spcPct val="0"/>
              </a:spcAft>
              <a:buFont typeface="Wingdings" panose="05000000000000000000" pitchFamily="2" charset="2"/>
              <a:buChar char="Ø"/>
            </a:pPr>
            <a:r>
              <a:rPr lang="en-US" altLang="en-US"/>
              <a:t>3 = Medium</a:t>
            </a:r>
          </a:p>
          <a:p>
            <a:pPr fontAlgn="base">
              <a:spcAft>
                <a:spcPct val="0"/>
              </a:spcAft>
              <a:buFont typeface="Wingdings" panose="05000000000000000000" pitchFamily="2" charset="2"/>
              <a:buChar char="Ø"/>
            </a:pPr>
            <a:r>
              <a:rPr lang="en-US" altLang="en-US"/>
              <a:t>4 = High</a:t>
            </a:r>
          </a:p>
          <a:p>
            <a:pPr fontAlgn="base">
              <a:spcAft>
                <a:spcPct val="0"/>
              </a:spcAft>
              <a:buFont typeface="Wingdings" panose="05000000000000000000" pitchFamily="2" charset="2"/>
              <a:buChar char="Ø"/>
            </a:pPr>
            <a:r>
              <a:rPr lang="en-US" altLang="en-US"/>
              <a:t>5 = Very High</a:t>
            </a:r>
          </a:p>
          <a:p>
            <a:pPr fontAlgn="base">
              <a:spcAft>
                <a:spcPct val="0"/>
              </a:spcAft>
              <a:buFont typeface="Wingdings" panose="05000000000000000000" pitchFamily="2" charset="2"/>
              <a:buChar char="Ø"/>
            </a:pPr>
            <a:endParaRPr lang="en-US" altLang="en-US"/>
          </a:p>
        </p:txBody>
      </p:sp>
      <p:sp>
        <p:nvSpPr>
          <p:cNvPr id="3" name="Content Placeholder 2">
            <a:extLst>
              <a:ext uri="{FF2B5EF4-FFF2-40B4-BE49-F238E27FC236}">
                <a16:creationId xmlns:a16="http://schemas.microsoft.com/office/drawing/2014/main" id="{5E6128F0-E365-31B4-A55A-E8052E5AEC07}"/>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87993A9-B3B5-5EBD-1D79-DAFDA8069BB7}"/>
                  </a:ext>
                </a:extLst>
              </p14:cNvPr>
              <p14:cNvContentPartPr/>
              <p14:nvPr/>
            </p14:nvContentPartPr>
            <p14:xfrm>
              <a:off x="1974960" y="1502640"/>
              <a:ext cx="2244960" cy="2912040"/>
            </p14:xfrm>
          </p:contentPart>
        </mc:Choice>
        <mc:Fallback>
          <p:pic>
            <p:nvPicPr>
              <p:cNvPr id="2" name="Ink 1">
                <a:extLst>
                  <a:ext uri="{FF2B5EF4-FFF2-40B4-BE49-F238E27FC236}">
                    <a16:creationId xmlns:a16="http://schemas.microsoft.com/office/drawing/2014/main" id="{887993A9-B3B5-5EBD-1D79-DAFDA8069BB7}"/>
                  </a:ext>
                </a:extLst>
              </p:cNvPr>
              <p:cNvPicPr/>
              <p:nvPr/>
            </p:nvPicPr>
            <p:blipFill>
              <a:blip r:embed="rId3"/>
              <a:stretch>
                <a:fillRect/>
              </a:stretch>
            </p:blipFill>
            <p:spPr>
              <a:xfrm>
                <a:off x="1965600" y="1493280"/>
                <a:ext cx="2263680" cy="2930760"/>
              </a:xfrm>
              <a:prstGeom prst="rect">
                <a:avLst/>
              </a:prstGeom>
            </p:spPr>
          </p:pic>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0A5A7CB-9A11-FE54-0D4C-5368CF11A2E7}"/>
              </a:ext>
            </a:extLst>
          </p:cNvPr>
          <p:cNvGraphicFramePr>
            <a:graphicFrameLocks noGrp="1"/>
          </p:cNvGraphicFramePr>
          <p:nvPr>
            <p:ph idx="1"/>
          </p:nvPr>
        </p:nvGraphicFramePr>
        <p:xfrm>
          <a:off x="304800" y="1493838"/>
          <a:ext cx="8229600" cy="3636962"/>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701015">
                <a:tc>
                  <a:txBody>
                    <a:bodyPr/>
                    <a:lstStyle/>
                    <a:p>
                      <a:r>
                        <a:rPr lang="en-US" sz="2000" dirty="0"/>
                        <a:t>Risk Event</a:t>
                      </a:r>
                    </a:p>
                  </a:txBody>
                  <a:tcPr marT="45708" marB="45708"/>
                </a:tc>
                <a:tc>
                  <a:txBody>
                    <a:bodyPr/>
                    <a:lstStyle/>
                    <a:p>
                      <a:r>
                        <a:rPr lang="en-US" sz="2000" dirty="0"/>
                        <a:t>Likelihood</a:t>
                      </a:r>
                    </a:p>
                  </a:txBody>
                  <a:tcPr marT="45708" marB="45708"/>
                </a:tc>
                <a:tc>
                  <a:txBody>
                    <a:bodyPr/>
                    <a:lstStyle/>
                    <a:p>
                      <a:r>
                        <a:rPr lang="en-US" sz="2000" dirty="0"/>
                        <a:t>Impact</a:t>
                      </a:r>
                    </a:p>
                  </a:txBody>
                  <a:tcPr marT="45708" marB="45708"/>
                </a:tc>
                <a:tc>
                  <a:txBody>
                    <a:bodyPr/>
                    <a:lstStyle/>
                    <a:p>
                      <a:r>
                        <a:rPr lang="en-US" sz="2000" dirty="0"/>
                        <a:t>Detection</a:t>
                      </a:r>
                    </a:p>
                    <a:p>
                      <a:r>
                        <a:rPr lang="en-US" sz="2000" dirty="0"/>
                        <a:t>Difficulty</a:t>
                      </a:r>
                    </a:p>
                  </a:txBody>
                  <a:tcPr marT="45708" marB="45708"/>
                </a:tc>
                <a:tc>
                  <a:txBody>
                    <a:bodyPr/>
                    <a:lstStyle/>
                    <a:p>
                      <a:r>
                        <a:rPr lang="en-US" sz="2000" dirty="0"/>
                        <a:t>When</a:t>
                      </a:r>
                    </a:p>
                  </a:txBody>
                  <a:tcPr marT="45708" marB="45708"/>
                </a:tc>
                <a:extLst>
                  <a:ext uri="{0D108BD9-81ED-4DB2-BD59-A6C34878D82A}">
                    <a16:rowId xmlns:a16="http://schemas.microsoft.com/office/drawing/2014/main" val="10000"/>
                  </a:ext>
                </a:extLst>
              </a:tr>
              <a:tr h="640055">
                <a:tc>
                  <a:txBody>
                    <a:bodyPr/>
                    <a:lstStyle/>
                    <a:p>
                      <a:r>
                        <a:rPr lang="en-US" sz="1800" dirty="0"/>
                        <a:t>Loss of Direction</a:t>
                      </a:r>
                    </a:p>
                  </a:txBody>
                  <a:tcPr marT="45708" marB="45708"/>
                </a:tc>
                <a:tc>
                  <a:txBody>
                    <a:bodyPr/>
                    <a:lstStyle/>
                    <a:p>
                      <a:r>
                        <a:rPr lang="en-US" sz="1800" dirty="0"/>
                        <a:t>2</a:t>
                      </a:r>
                    </a:p>
                  </a:txBody>
                  <a:tcPr marT="45708" marB="45708"/>
                </a:tc>
                <a:tc>
                  <a:txBody>
                    <a:bodyPr/>
                    <a:lstStyle/>
                    <a:p>
                      <a:r>
                        <a:rPr lang="en-US" sz="1800" dirty="0"/>
                        <a:t>5</a:t>
                      </a:r>
                    </a:p>
                  </a:txBody>
                  <a:tcPr marT="45708" marB="45708"/>
                </a:tc>
                <a:tc>
                  <a:txBody>
                    <a:bodyPr/>
                    <a:lstStyle/>
                    <a:p>
                      <a:r>
                        <a:rPr lang="en-US" sz="1800" dirty="0"/>
                        <a:t>5</a:t>
                      </a:r>
                    </a:p>
                  </a:txBody>
                  <a:tcPr marT="45708" marB="45708"/>
                </a:tc>
                <a:tc>
                  <a:txBody>
                    <a:bodyPr/>
                    <a:lstStyle/>
                    <a:p>
                      <a:r>
                        <a:rPr lang="en-US" sz="1800" dirty="0"/>
                        <a:t>Boat</a:t>
                      </a:r>
                      <a:r>
                        <a:rPr lang="en-US" sz="1800" baseline="0" dirty="0"/>
                        <a:t> Ride</a:t>
                      </a:r>
                      <a:endParaRPr lang="en-US" sz="1800" dirty="0"/>
                    </a:p>
                  </a:txBody>
                  <a:tcPr marT="45708" marB="45708"/>
                </a:tc>
                <a:extLst>
                  <a:ext uri="{0D108BD9-81ED-4DB2-BD59-A6C34878D82A}">
                    <a16:rowId xmlns:a16="http://schemas.microsoft.com/office/drawing/2014/main" val="10001"/>
                  </a:ext>
                </a:extLst>
              </a:tr>
              <a:tr h="370731">
                <a:tc>
                  <a:txBody>
                    <a:bodyPr/>
                    <a:lstStyle/>
                    <a:p>
                      <a:r>
                        <a:rPr lang="en-US" sz="1800" dirty="0"/>
                        <a:t>Fuel Shortage</a:t>
                      </a:r>
                    </a:p>
                  </a:txBody>
                  <a:tcPr marT="45708" marB="45708"/>
                </a:tc>
                <a:tc>
                  <a:txBody>
                    <a:bodyPr/>
                    <a:lstStyle/>
                    <a:p>
                      <a:r>
                        <a:rPr lang="en-US" sz="1800" dirty="0"/>
                        <a:t>1</a:t>
                      </a:r>
                    </a:p>
                  </a:txBody>
                  <a:tcPr marT="45708" marB="45708"/>
                </a:tc>
                <a:tc>
                  <a:txBody>
                    <a:bodyPr/>
                    <a:lstStyle/>
                    <a:p>
                      <a:r>
                        <a:rPr lang="en-US" sz="1800" dirty="0"/>
                        <a:t>4</a:t>
                      </a:r>
                    </a:p>
                  </a:txBody>
                  <a:tcPr marT="45708" marB="45708"/>
                </a:tc>
                <a:tc>
                  <a:txBody>
                    <a:bodyPr/>
                    <a:lstStyle/>
                    <a:p>
                      <a:r>
                        <a:rPr lang="en-US" sz="1800" dirty="0"/>
                        <a:t>1</a:t>
                      </a:r>
                    </a:p>
                  </a:txBody>
                  <a:tcPr marT="45708" marB="45708"/>
                </a:tc>
                <a:tc>
                  <a:txBody>
                    <a:bodyPr/>
                    <a:lstStyle/>
                    <a:p>
                      <a:r>
                        <a:rPr lang="en-US" sz="1800" dirty="0"/>
                        <a:t>Boat Ride</a:t>
                      </a:r>
                    </a:p>
                  </a:txBody>
                  <a:tcPr marT="45708" marB="45708"/>
                </a:tc>
                <a:extLst>
                  <a:ext uri="{0D108BD9-81ED-4DB2-BD59-A6C34878D82A}">
                    <a16:rowId xmlns:a16="http://schemas.microsoft.com/office/drawing/2014/main" val="10002"/>
                  </a:ext>
                </a:extLst>
              </a:tr>
              <a:tr h="914375">
                <a:tc>
                  <a:txBody>
                    <a:bodyPr/>
                    <a:lstStyle/>
                    <a:p>
                      <a:r>
                        <a:rPr lang="en-US" sz="1800" dirty="0"/>
                        <a:t>Inclement</a:t>
                      </a:r>
                      <a:r>
                        <a:rPr lang="en-US" sz="1800" baseline="0" dirty="0"/>
                        <a:t> Weather</a:t>
                      </a:r>
                      <a:endParaRPr lang="en-US" sz="1800" dirty="0"/>
                    </a:p>
                  </a:txBody>
                  <a:tcPr marT="45708" marB="45708"/>
                </a:tc>
                <a:tc>
                  <a:txBody>
                    <a:bodyPr/>
                    <a:lstStyle/>
                    <a:p>
                      <a:r>
                        <a:rPr lang="en-US" sz="1800" dirty="0"/>
                        <a:t>4</a:t>
                      </a:r>
                    </a:p>
                  </a:txBody>
                  <a:tcPr marT="45708" marB="45708"/>
                </a:tc>
                <a:tc>
                  <a:txBody>
                    <a:bodyPr/>
                    <a:lstStyle/>
                    <a:p>
                      <a:r>
                        <a:rPr lang="en-US" sz="1800" dirty="0"/>
                        <a:t>5</a:t>
                      </a:r>
                    </a:p>
                  </a:txBody>
                  <a:tcPr marT="45708" marB="45708"/>
                </a:tc>
                <a:tc>
                  <a:txBody>
                    <a:bodyPr/>
                    <a:lstStyle/>
                    <a:p>
                      <a:r>
                        <a:rPr lang="en-US" sz="1800" dirty="0"/>
                        <a:t>4</a:t>
                      </a:r>
                    </a:p>
                  </a:txBody>
                  <a:tcPr marT="45708" marB="45708"/>
                </a:tc>
                <a:tc>
                  <a:txBody>
                    <a:bodyPr/>
                    <a:lstStyle/>
                    <a:p>
                      <a:r>
                        <a:rPr lang="en-US" sz="1800" dirty="0"/>
                        <a:t>Flight/ Boat Ride/ Night Stay</a:t>
                      </a:r>
                    </a:p>
                  </a:txBody>
                  <a:tcPr marT="45708" marB="45708"/>
                </a:tc>
                <a:extLst>
                  <a:ext uri="{0D108BD9-81ED-4DB2-BD59-A6C34878D82A}">
                    <a16:rowId xmlns:a16="http://schemas.microsoft.com/office/drawing/2014/main" val="10003"/>
                  </a:ext>
                </a:extLst>
              </a:tr>
              <a:tr h="370731">
                <a:tc>
                  <a:txBody>
                    <a:bodyPr/>
                    <a:lstStyle/>
                    <a:p>
                      <a:r>
                        <a:rPr lang="en-US" sz="1800" dirty="0"/>
                        <a:t>Sickness/ Injury</a:t>
                      </a:r>
                    </a:p>
                  </a:txBody>
                  <a:tcPr marT="45708" marB="45708"/>
                </a:tc>
                <a:tc>
                  <a:txBody>
                    <a:bodyPr/>
                    <a:lstStyle/>
                    <a:p>
                      <a:r>
                        <a:rPr lang="en-US" sz="1800" dirty="0"/>
                        <a:t>3</a:t>
                      </a:r>
                    </a:p>
                  </a:txBody>
                  <a:tcPr marT="45708" marB="45708"/>
                </a:tc>
                <a:tc>
                  <a:txBody>
                    <a:bodyPr/>
                    <a:lstStyle/>
                    <a:p>
                      <a:r>
                        <a:rPr lang="en-US" sz="1800" dirty="0"/>
                        <a:t>3</a:t>
                      </a:r>
                    </a:p>
                  </a:txBody>
                  <a:tcPr marT="45708" marB="45708"/>
                </a:tc>
                <a:tc>
                  <a:txBody>
                    <a:bodyPr/>
                    <a:lstStyle/>
                    <a:p>
                      <a:r>
                        <a:rPr lang="en-US" sz="1800" dirty="0"/>
                        <a:t>1</a:t>
                      </a:r>
                    </a:p>
                  </a:txBody>
                  <a:tcPr marT="45708" marB="45708"/>
                </a:tc>
                <a:tc>
                  <a:txBody>
                    <a:bodyPr/>
                    <a:lstStyle/>
                    <a:p>
                      <a:r>
                        <a:rPr lang="en-US" sz="1800" dirty="0"/>
                        <a:t>Entire Trip</a:t>
                      </a:r>
                    </a:p>
                  </a:txBody>
                  <a:tcPr marT="45708" marB="45708"/>
                </a:tc>
                <a:extLst>
                  <a:ext uri="{0D108BD9-81ED-4DB2-BD59-A6C34878D82A}">
                    <a16:rowId xmlns:a16="http://schemas.microsoft.com/office/drawing/2014/main" val="10004"/>
                  </a:ext>
                </a:extLst>
              </a:tr>
              <a:tr h="640055">
                <a:tc>
                  <a:txBody>
                    <a:bodyPr/>
                    <a:lstStyle/>
                    <a:p>
                      <a:r>
                        <a:rPr lang="en-US" sz="1800" dirty="0"/>
                        <a:t>Bear Attacks</a:t>
                      </a:r>
                    </a:p>
                  </a:txBody>
                  <a:tcPr marT="45708" marB="45708"/>
                </a:tc>
                <a:tc>
                  <a:txBody>
                    <a:bodyPr/>
                    <a:lstStyle/>
                    <a:p>
                      <a:r>
                        <a:rPr lang="en-US" sz="1800" dirty="0"/>
                        <a:t>3</a:t>
                      </a:r>
                    </a:p>
                  </a:txBody>
                  <a:tcPr marT="45708" marB="45708"/>
                </a:tc>
                <a:tc>
                  <a:txBody>
                    <a:bodyPr/>
                    <a:lstStyle/>
                    <a:p>
                      <a:r>
                        <a:rPr lang="en-US" sz="1800" dirty="0"/>
                        <a:t>5</a:t>
                      </a:r>
                    </a:p>
                  </a:txBody>
                  <a:tcPr marT="45708" marB="45708"/>
                </a:tc>
                <a:tc>
                  <a:txBody>
                    <a:bodyPr/>
                    <a:lstStyle/>
                    <a:p>
                      <a:r>
                        <a:rPr lang="en-US" sz="1800" dirty="0"/>
                        <a:t>2</a:t>
                      </a:r>
                    </a:p>
                  </a:txBody>
                  <a:tcPr marT="45708" marB="45708"/>
                </a:tc>
                <a:tc>
                  <a:txBody>
                    <a:bodyPr/>
                    <a:lstStyle/>
                    <a:p>
                      <a:r>
                        <a:rPr lang="en-US" sz="1800" dirty="0"/>
                        <a:t>Fly-Fishing/ Night Stay</a:t>
                      </a:r>
                    </a:p>
                  </a:txBody>
                  <a:tcPr marT="45708" marB="45708"/>
                </a:tc>
                <a:extLst>
                  <a:ext uri="{0D108BD9-81ED-4DB2-BD59-A6C34878D82A}">
                    <a16:rowId xmlns:a16="http://schemas.microsoft.com/office/drawing/2014/main" val="10005"/>
                  </a:ext>
                </a:extLst>
              </a:tr>
            </a:tbl>
          </a:graphicData>
        </a:graphic>
      </p:graphicFrame>
      <p:sp>
        <p:nvSpPr>
          <p:cNvPr id="3" name="Content Placeholder 2">
            <a:extLst>
              <a:ext uri="{FF2B5EF4-FFF2-40B4-BE49-F238E27FC236}">
                <a16:creationId xmlns:a16="http://schemas.microsoft.com/office/drawing/2014/main" id="{C00409FA-DB49-4428-A4A4-16DA64A9A556}"/>
              </a:ext>
            </a:extLst>
          </p:cNvPr>
          <p:cNvSpPr>
            <a:spLocks noGrp="1"/>
          </p:cNvSpPr>
          <p:nvPr>
            <p:ph sz="quarter" idx="10"/>
          </p:nvPr>
        </p:nvSpPr>
        <p:spPr/>
        <p:txBody>
          <a:bodyPr/>
          <a:lstStyle/>
          <a:p>
            <a:pPr>
              <a:buFont typeface="Arial" charset="0"/>
              <a:buNone/>
              <a:defRPr/>
            </a:pPr>
            <a:r>
              <a:rPr lang="en-US" dirty="0"/>
              <a:t>Alaska Fly-Fishing Expedition</a:t>
            </a:r>
          </a:p>
          <a:p>
            <a:pPr>
              <a:buFont typeface="Arial" charset="0"/>
              <a:buNone/>
              <a:defRPr/>
            </a:pPr>
            <a:r>
              <a:rPr lang="en-US" dirty="0"/>
              <a:t>Risk Assessment Matrix</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50B59E3-5BCE-04DB-48BE-E99A9D7096C3}"/>
                  </a:ext>
                </a:extLst>
              </p14:cNvPr>
              <p14:cNvContentPartPr/>
              <p14:nvPr/>
            </p14:nvContentPartPr>
            <p14:xfrm>
              <a:off x="42120" y="888120"/>
              <a:ext cx="8254080" cy="4083120"/>
            </p14:xfrm>
          </p:contentPart>
        </mc:Choice>
        <mc:Fallback>
          <p:pic>
            <p:nvPicPr>
              <p:cNvPr id="2" name="Ink 1">
                <a:extLst>
                  <a:ext uri="{FF2B5EF4-FFF2-40B4-BE49-F238E27FC236}">
                    <a16:creationId xmlns:a16="http://schemas.microsoft.com/office/drawing/2014/main" id="{050B59E3-5BCE-04DB-48BE-E99A9D7096C3}"/>
                  </a:ext>
                </a:extLst>
              </p:cNvPr>
              <p:cNvPicPr/>
              <p:nvPr/>
            </p:nvPicPr>
            <p:blipFill>
              <a:blip r:embed="rId3"/>
              <a:stretch>
                <a:fillRect/>
              </a:stretch>
            </p:blipFill>
            <p:spPr>
              <a:xfrm>
                <a:off x="32760" y="878760"/>
                <a:ext cx="8272800" cy="4101840"/>
              </a:xfrm>
              <a:prstGeom prst="rect">
                <a:avLst/>
              </a:prstGeom>
            </p:spPr>
          </p:pic>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a:extLst>
              <a:ext uri="{FF2B5EF4-FFF2-40B4-BE49-F238E27FC236}">
                <a16:creationId xmlns:a16="http://schemas.microsoft.com/office/drawing/2014/main" id="{4EBE8E59-BCA1-C514-6157-596DEAC66AB3}"/>
              </a:ext>
            </a:extLst>
          </p:cNvPr>
          <p:cNvSpPr>
            <a:spLocks noGrp="1"/>
          </p:cNvSpPr>
          <p:nvPr>
            <p:ph idx="1"/>
          </p:nvPr>
        </p:nvSpPr>
        <p:spPr>
          <a:xfrm>
            <a:off x="304800" y="1493838"/>
            <a:ext cx="8229600" cy="4525962"/>
          </a:xfrm>
        </p:spPr>
        <p:txBody>
          <a:bodyPr/>
          <a:lstStyle/>
          <a:p>
            <a:pPr algn="just" fontAlgn="base">
              <a:spcAft>
                <a:spcPct val="0"/>
              </a:spcAft>
              <a:buFont typeface="Wingdings" pitchFamily="2" charset="2"/>
              <a:buChar char="Ø"/>
              <a:defRPr/>
            </a:pPr>
            <a:r>
              <a:rPr lang="en-US" dirty="0">
                <a:solidFill>
                  <a:schemeClr val="accent2"/>
                </a:solidFill>
                <a:latin typeface="Arial" charset="0"/>
                <a:cs typeface="Arial" charset="0"/>
              </a:rPr>
              <a:t>Detection – Likelihood – Impact</a:t>
            </a:r>
          </a:p>
          <a:p>
            <a:pPr algn="just" fontAlgn="base">
              <a:spcAft>
                <a:spcPct val="0"/>
              </a:spcAft>
              <a:defRPr/>
            </a:pPr>
            <a:endParaRPr lang="en-US" dirty="0">
              <a:latin typeface="Arial" charset="0"/>
              <a:cs typeface="Arial" charset="0"/>
            </a:endParaRPr>
          </a:p>
          <a:p>
            <a:pPr marL="457200" indent="-457200" algn="just" fontAlgn="base">
              <a:spcAft>
                <a:spcPct val="0"/>
              </a:spcAft>
              <a:buFont typeface="Arial" pitchFamily="34" charset="0"/>
              <a:buAutoNum type="arabicPeriod"/>
              <a:defRPr/>
            </a:pPr>
            <a:r>
              <a:rPr lang="en-US" dirty="0">
                <a:latin typeface="Arial" charset="0"/>
                <a:cs typeface="Arial" charset="0"/>
              </a:rPr>
              <a:t>Loss of Direction</a:t>
            </a:r>
          </a:p>
          <a:p>
            <a:pPr marL="457200" indent="-457200" algn="just" fontAlgn="base">
              <a:spcAft>
                <a:spcPct val="0"/>
              </a:spcAft>
              <a:buFont typeface="Wingdings" pitchFamily="2" charset="2"/>
              <a:buChar char="Ø"/>
              <a:defRPr/>
            </a:pPr>
            <a:r>
              <a:rPr lang="en-US" sz="2000" dirty="0">
                <a:latin typeface="Arial" charset="0"/>
                <a:cs typeface="Arial" charset="0"/>
              </a:rPr>
              <a:t>Detection of such an error is very difficult as people depend more on electronic navigation devices these days. If the device goes haywire/ malfunctions, it is very difficult to detect until the last moment.</a:t>
            </a:r>
          </a:p>
          <a:p>
            <a:pPr marL="457200" indent="-457200" algn="just" fontAlgn="base">
              <a:spcAft>
                <a:spcPct val="0"/>
              </a:spcAft>
              <a:buFont typeface="Wingdings" pitchFamily="2" charset="2"/>
              <a:buChar char="Ø"/>
              <a:defRPr/>
            </a:pPr>
            <a:r>
              <a:rPr lang="en-US" sz="2000" dirty="0">
                <a:latin typeface="Arial" charset="0"/>
                <a:cs typeface="Arial" charset="0"/>
              </a:rPr>
              <a:t>Likelihood of happening is low since latest devices these days are very reliable and GAA has experienced river guides. But there can be data input errors and network problems with the navigation system which might give wrong directions. And guides may also find it difficult to find directions due to bad weather.</a:t>
            </a:r>
          </a:p>
          <a:p>
            <a:pPr marL="457200" indent="-457200" algn="just" fontAlgn="base">
              <a:spcAft>
                <a:spcPct val="0"/>
              </a:spcAft>
              <a:buFont typeface="Wingdings" pitchFamily="2" charset="2"/>
              <a:buChar char="Ø"/>
              <a:defRPr/>
            </a:pPr>
            <a:r>
              <a:rPr lang="en-US" dirty="0">
                <a:latin typeface="Arial" charset="0"/>
                <a:cs typeface="Arial" charset="0"/>
              </a:rPr>
              <a:t> </a:t>
            </a:r>
            <a:r>
              <a:rPr lang="en-US" sz="2000" dirty="0">
                <a:latin typeface="Arial" charset="0"/>
                <a:cs typeface="Arial" charset="0"/>
              </a:rPr>
              <a:t>Impact will be very high as people on board are in great danger of getting lost which may delay or end the whole project.</a:t>
            </a:r>
          </a:p>
        </p:txBody>
      </p:sp>
      <p:sp>
        <p:nvSpPr>
          <p:cNvPr id="3" name="Content Placeholder 2">
            <a:extLst>
              <a:ext uri="{FF2B5EF4-FFF2-40B4-BE49-F238E27FC236}">
                <a16:creationId xmlns:a16="http://schemas.microsoft.com/office/drawing/2014/main" id="{AB96BE90-A862-A6AD-97CA-52C6E8341651}"/>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94C928B1-89C9-A3AB-CA95-32BA592AB516}"/>
                  </a:ext>
                </a:extLst>
              </p14:cNvPr>
              <p14:cNvContentPartPr/>
              <p14:nvPr/>
            </p14:nvContentPartPr>
            <p14:xfrm>
              <a:off x="786960" y="1877760"/>
              <a:ext cx="6034680" cy="3967920"/>
            </p14:xfrm>
          </p:contentPart>
        </mc:Choice>
        <mc:Fallback>
          <p:pic>
            <p:nvPicPr>
              <p:cNvPr id="2" name="Ink 1">
                <a:extLst>
                  <a:ext uri="{FF2B5EF4-FFF2-40B4-BE49-F238E27FC236}">
                    <a16:creationId xmlns:a16="http://schemas.microsoft.com/office/drawing/2014/main" id="{94C928B1-89C9-A3AB-CA95-32BA592AB516}"/>
                  </a:ext>
                </a:extLst>
              </p:cNvPr>
              <p:cNvPicPr/>
              <p:nvPr/>
            </p:nvPicPr>
            <p:blipFill>
              <a:blip r:embed="rId3"/>
              <a:stretch>
                <a:fillRect/>
              </a:stretch>
            </p:blipFill>
            <p:spPr>
              <a:xfrm>
                <a:off x="777600" y="1868400"/>
                <a:ext cx="6053400" cy="3986640"/>
              </a:xfrm>
              <a:prstGeom prst="rect">
                <a:avLst/>
              </a:prstGeom>
            </p:spPr>
          </p:pic>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a:extLst>
              <a:ext uri="{FF2B5EF4-FFF2-40B4-BE49-F238E27FC236}">
                <a16:creationId xmlns:a16="http://schemas.microsoft.com/office/drawing/2014/main" id="{FDAAE07E-40BB-332A-FB0F-526586B388A5}"/>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a:solidFill>
                  <a:schemeClr val="accent2"/>
                </a:solidFill>
              </a:rPr>
              <a:t>Detection – Likelihood – Impact</a:t>
            </a:r>
          </a:p>
          <a:p>
            <a:pPr algn="just" fontAlgn="base">
              <a:spcAft>
                <a:spcPct val="0"/>
              </a:spcAft>
            </a:pPr>
            <a:endParaRPr lang="en-US" altLang="en-US"/>
          </a:p>
          <a:p>
            <a:pPr algn="just" fontAlgn="base">
              <a:spcAft>
                <a:spcPct val="0"/>
              </a:spcAft>
            </a:pPr>
            <a:r>
              <a:rPr lang="en-US" altLang="en-US"/>
              <a:t>2. Fuel Shortage</a:t>
            </a:r>
          </a:p>
          <a:p>
            <a:pPr algn="just" fontAlgn="base">
              <a:spcAft>
                <a:spcPct val="0"/>
              </a:spcAft>
            </a:pPr>
            <a:endParaRPr lang="en-US" altLang="en-US"/>
          </a:p>
          <a:p>
            <a:pPr algn="just" fontAlgn="base">
              <a:spcAft>
                <a:spcPct val="0"/>
              </a:spcAft>
              <a:buFont typeface="Wingdings" panose="05000000000000000000" pitchFamily="2" charset="2"/>
              <a:buChar char="Ø"/>
            </a:pPr>
            <a:r>
              <a:rPr lang="en-US" altLang="en-US"/>
              <a:t>This is easy to find as there is a meter to check the level of fuel in the boat.</a:t>
            </a:r>
          </a:p>
          <a:p>
            <a:pPr algn="just" fontAlgn="base">
              <a:spcAft>
                <a:spcPct val="0"/>
              </a:spcAft>
              <a:buFont typeface="Wingdings" panose="05000000000000000000" pitchFamily="2" charset="2"/>
              <a:buChar char="Ø"/>
            </a:pPr>
            <a:r>
              <a:rPr lang="en-US" altLang="en-US"/>
              <a:t>GAA’s experience will come in handy in making correct estimates of the quantity of fuel required for the whole river trip which will reduce the probability of fuel shortage. Also, keeping extra cans of fuel will help.</a:t>
            </a:r>
          </a:p>
          <a:p>
            <a:pPr algn="just" fontAlgn="base">
              <a:spcAft>
                <a:spcPct val="0"/>
              </a:spcAft>
              <a:buFont typeface="Wingdings" panose="05000000000000000000" pitchFamily="2" charset="2"/>
              <a:buChar char="Ø"/>
            </a:pPr>
            <a:r>
              <a:rPr lang="en-US" altLang="en-US"/>
              <a:t>Impact would be high as the travelers will be dissatisfied with the situation and the loss of time. </a:t>
            </a:r>
          </a:p>
        </p:txBody>
      </p:sp>
      <p:sp>
        <p:nvSpPr>
          <p:cNvPr id="3" name="Content Placeholder 2">
            <a:extLst>
              <a:ext uri="{FF2B5EF4-FFF2-40B4-BE49-F238E27FC236}">
                <a16:creationId xmlns:a16="http://schemas.microsoft.com/office/drawing/2014/main" id="{A14C9D7B-DC08-AD93-4F1B-223B595FE9E5}"/>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2C42190-00A8-5729-F8B5-9B6FC119392F}"/>
                  </a:ext>
                </a:extLst>
              </p14:cNvPr>
              <p14:cNvContentPartPr/>
              <p14:nvPr/>
            </p14:nvContentPartPr>
            <p14:xfrm>
              <a:off x="3651840" y="3740760"/>
              <a:ext cx="4109760" cy="2601720"/>
            </p14:xfrm>
          </p:contentPart>
        </mc:Choice>
        <mc:Fallback>
          <p:pic>
            <p:nvPicPr>
              <p:cNvPr id="2" name="Ink 1">
                <a:extLst>
                  <a:ext uri="{FF2B5EF4-FFF2-40B4-BE49-F238E27FC236}">
                    <a16:creationId xmlns:a16="http://schemas.microsoft.com/office/drawing/2014/main" id="{82C42190-00A8-5729-F8B5-9B6FC119392F}"/>
                  </a:ext>
                </a:extLst>
              </p:cNvPr>
              <p:cNvPicPr/>
              <p:nvPr/>
            </p:nvPicPr>
            <p:blipFill>
              <a:blip r:embed="rId3"/>
              <a:stretch>
                <a:fillRect/>
              </a:stretch>
            </p:blipFill>
            <p:spPr>
              <a:xfrm>
                <a:off x="3642480" y="3731400"/>
                <a:ext cx="4128480" cy="2620440"/>
              </a:xfrm>
              <a:prstGeom prst="rect">
                <a:avLst/>
              </a:prstGeom>
            </p:spPr>
          </p:pic>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a:extLst>
              <a:ext uri="{FF2B5EF4-FFF2-40B4-BE49-F238E27FC236}">
                <a16:creationId xmlns:a16="http://schemas.microsoft.com/office/drawing/2014/main" id="{A4B6F74A-B131-99B7-B332-7867DDE9099E}"/>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a:solidFill>
                  <a:schemeClr val="accent2"/>
                </a:solidFill>
              </a:rPr>
              <a:t>Detection – Likelihood – Impact</a:t>
            </a:r>
          </a:p>
          <a:p>
            <a:pPr algn="just" fontAlgn="base">
              <a:spcAft>
                <a:spcPct val="0"/>
              </a:spcAft>
            </a:pPr>
            <a:endParaRPr lang="en-US" altLang="en-US">
              <a:solidFill>
                <a:schemeClr val="accent2"/>
              </a:solidFill>
            </a:endParaRPr>
          </a:p>
          <a:p>
            <a:pPr algn="just" fontAlgn="base">
              <a:spcAft>
                <a:spcPct val="0"/>
              </a:spcAft>
            </a:pPr>
            <a:r>
              <a:rPr lang="en-US" altLang="en-US"/>
              <a:t>3. Weather Conditions</a:t>
            </a:r>
          </a:p>
          <a:p>
            <a:pPr algn="just" fontAlgn="base">
              <a:spcAft>
                <a:spcPct val="0"/>
              </a:spcAft>
            </a:pPr>
            <a:endParaRPr lang="en-US" altLang="en-US"/>
          </a:p>
          <a:p>
            <a:pPr algn="just" fontAlgn="base">
              <a:spcAft>
                <a:spcPct val="0"/>
              </a:spcAft>
              <a:buFont typeface="Wingdings" panose="05000000000000000000" pitchFamily="2" charset="2"/>
              <a:buChar char="Ø"/>
            </a:pPr>
            <a:r>
              <a:rPr lang="en-US" altLang="en-US"/>
              <a:t>With new technology, it is possible to predict weather conditions more accurately. But sudden changes in weather may occur.</a:t>
            </a:r>
          </a:p>
          <a:p>
            <a:pPr algn="just" fontAlgn="base">
              <a:spcAft>
                <a:spcPct val="0"/>
              </a:spcAft>
              <a:buFont typeface="Wingdings" panose="05000000000000000000" pitchFamily="2" charset="2"/>
              <a:buChar char="Ø"/>
            </a:pPr>
            <a:r>
              <a:rPr lang="en-US" altLang="en-US"/>
              <a:t>Climate of Alaska is extremely cold and there can be snowstorms. Often, these may occur suddenly.</a:t>
            </a:r>
          </a:p>
          <a:p>
            <a:pPr algn="just" fontAlgn="base">
              <a:spcAft>
                <a:spcPct val="0"/>
              </a:spcAft>
              <a:buFont typeface="Wingdings" panose="05000000000000000000" pitchFamily="2" charset="2"/>
              <a:buChar char="Ø"/>
            </a:pPr>
            <a:r>
              <a:rPr lang="en-US" altLang="en-US"/>
              <a:t>Travelers have a high risk of losing their lives, getting injured or falling sick which might affect the entire trip.</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2728F3CE-79BF-8D6A-5E21-A8E5118A1148}"/>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4813B0F-4865-F63A-2F5F-EDCA0DC58DB1}"/>
                  </a:ext>
                </a:extLst>
              </p14:cNvPr>
              <p14:cNvContentPartPr/>
              <p14:nvPr/>
            </p14:nvContentPartPr>
            <p14:xfrm>
              <a:off x="3684600" y="4023360"/>
              <a:ext cx="4583520" cy="1913760"/>
            </p14:xfrm>
          </p:contentPart>
        </mc:Choice>
        <mc:Fallback>
          <p:pic>
            <p:nvPicPr>
              <p:cNvPr id="2" name="Ink 1">
                <a:extLst>
                  <a:ext uri="{FF2B5EF4-FFF2-40B4-BE49-F238E27FC236}">
                    <a16:creationId xmlns:a16="http://schemas.microsoft.com/office/drawing/2014/main" id="{14813B0F-4865-F63A-2F5F-EDCA0DC58DB1}"/>
                  </a:ext>
                </a:extLst>
              </p:cNvPr>
              <p:cNvPicPr/>
              <p:nvPr/>
            </p:nvPicPr>
            <p:blipFill>
              <a:blip r:embed="rId3"/>
              <a:stretch>
                <a:fillRect/>
              </a:stretch>
            </p:blipFill>
            <p:spPr>
              <a:xfrm>
                <a:off x="3675240" y="4014000"/>
                <a:ext cx="4602240" cy="1932480"/>
              </a:xfrm>
              <a:prstGeom prst="rect">
                <a:avLst/>
              </a:prstGeom>
            </p:spPr>
          </p:pic>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a:extLst>
              <a:ext uri="{FF2B5EF4-FFF2-40B4-BE49-F238E27FC236}">
                <a16:creationId xmlns:a16="http://schemas.microsoft.com/office/drawing/2014/main" id="{1B720199-37CB-785B-40D3-2975074E6ACB}"/>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a:solidFill>
                  <a:schemeClr val="accent2"/>
                </a:solidFill>
              </a:rPr>
              <a:t>Detection – Likelihood – Impact</a:t>
            </a:r>
          </a:p>
          <a:p>
            <a:pPr algn="just" fontAlgn="base">
              <a:spcAft>
                <a:spcPct val="0"/>
              </a:spcAft>
            </a:pPr>
            <a:endParaRPr lang="en-US" altLang="en-US">
              <a:solidFill>
                <a:schemeClr val="accent2"/>
              </a:solidFill>
            </a:endParaRPr>
          </a:p>
          <a:p>
            <a:pPr algn="just" fontAlgn="base">
              <a:spcAft>
                <a:spcPct val="0"/>
              </a:spcAft>
            </a:pPr>
            <a:r>
              <a:rPr lang="en-US" altLang="en-US"/>
              <a:t>4.</a:t>
            </a:r>
            <a:r>
              <a:rPr lang="en-US" altLang="en-US">
                <a:solidFill>
                  <a:schemeClr val="accent2"/>
                </a:solidFill>
              </a:rPr>
              <a:t> </a:t>
            </a:r>
            <a:r>
              <a:rPr lang="en-US" altLang="en-US"/>
              <a:t>Sickness/ Injury</a:t>
            </a:r>
          </a:p>
          <a:p>
            <a:pPr algn="just" fontAlgn="base">
              <a:spcAft>
                <a:spcPct val="0"/>
              </a:spcAft>
              <a:buFont typeface="Wingdings" panose="05000000000000000000" pitchFamily="2" charset="2"/>
              <a:buChar char="Ø"/>
            </a:pPr>
            <a:r>
              <a:rPr lang="en-US" altLang="en-US" sz="2000"/>
              <a:t>Easy to detect.</a:t>
            </a:r>
          </a:p>
          <a:p>
            <a:pPr algn="just" fontAlgn="base">
              <a:spcAft>
                <a:spcPct val="0"/>
              </a:spcAft>
              <a:buFont typeface="Wingdings" panose="05000000000000000000" pitchFamily="2" charset="2"/>
              <a:buChar char="Ø"/>
            </a:pPr>
            <a:r>
              <a:rPr lang="en-US" altLang="en-US" sz="2000"/>
              <a:t>May occur due to extreme cold and one being susceptible to injuries and sickness. Quite expected in a trip like this.</a:t>
            </a:r>
          </a:p>
          <a:p>
            <a:pPr algn="just" fontAlgn="base">
              <a:spcAft>
                <a:spcPct val="0"/>
              </a:spcAft>
              <a:buFont typeface="Wingdings" panose="05000000000000000000" pitchFamily="2" charset="2"/>
              <a:buChar char="Ø"/>
            </a:pPr>
            <a:r>
              <a:rPr lang="en-US" altLang="en-US" sz="2000"/>
              <a:t>Even if one person falls sick/ is injured, it will affect the entire group’s mood. If it is serious, might adversely affect the trip as well.</a:t>
            </a:r>
          </a:p>
          <a:p>
            <a:pPr algn="just" fontAlgn="base">
              <a:spcAft>
                <a:spcPct val="0"/>
              </a:spcAft>
            </a:pPr>
            <a:r>
              <a:rPr lang="en-US" altLang="en-US" sz="2000"/>
              <a:t>5. </a:t>
            </a:r>
            <a:r>
              <a:rPr lang="en-US" altLang="en-US"/>
              <a:t>Bear Attacks</a:t>
            </a:r>
          </a:p>
          <a:p>
            <a:pPr algn="just" fontAlgn="base">
              <a:spcAft>
                <a:spcPct val="0"/>
              </a:spcAft>
              <a:buFont typeface="Wingdings" panose="05000000000000000000" pitchFamily="2" charset="2"/>
              <a:buChar char="Ø"/>
            </a:pPr>
            <a:r>
              <a:rPr lang="en-US" altLang="en-US" sz="2000"/>
              <a:t>Not difficult to detect.</a:t>
            </a:r>
          </a:p>
          <a:p>
            <a:pPr algn="just" fontAlgn="base">
              <a:spcAft>
                <a:spcPct val="0"/>
              </a:spcAft>
              <a:buFont typeface="Wingdings" panose="05000000000000000000" pitchFamily="2" charset="2"/>
              <a:buChar char="Ø"/>
            </a:pPr>
            <a:r>
              <a:rPr lang="en-US" altLang="en-US" sz="2000"/>
              <a:t>Most bears tend to avoid people. But probability is always there as Alaska abounds in Brown/grizzly bear.</a:t>
            </a:r>
          </a:p>
          <a:p>
            <a:pPr algn="just" fontAlgn="base">
              <a:spcAft>
                <a:spcPct val="0"/>
              </a:spcAft>
              <a:buFont typeface="Wingdings" panose="05000000000000000000" pitchFamily="2" charset="2"/>
              <a:buChar char="Ø"/>
            </a:pPr>
            <a:r>
              <a:rPr lang="en-US" altLang="en-US" sz="2000"/>
              <a:t>An attack could be life-threatening/paralyzing.</a:t>
            </a:r>
          </a:p>
          <a:p>
            <a:pPr algn="just" fontAlgn="base">
              <a:spcAft>
                <a:spcPct val="0"/>
              </a:spcAft>
              <a:buFont typeface="Wingdings" panose="05000000000000000000" pitchFamily="2" charset="2"/>
              <a:buChar char="Ø"/>
            </a:pPr>
            <a:endParaRPr lang="en-US" altLang="en-US"/>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60B485CC-CE52-077E-DFE0-9C2AF27181EF}"/>
              </a:ext>
            </a:extLst>
          </p:cNvPr>
          <p:cNvSpPr>
            <a:spLocks noGrp="1"/>
          </p:cNvSpPr>
          <p:nvPr>
            <p:ph sz="quarter" idx="10"/>
          </p:nvPr>
        </p:nvSpPr>
        <p:spPr/>
        <p:txBody>
          <a:bodyPr/>
          <a:lstStyle/>
          <a:p>
            <a:pPr>
              <a:buFont typeface="Arial" charset="0"/>
              <a:buNone/>
              <a:defRPr/>
            </a:pPr>
            <a:r>
              <a:rPr lang="en-US" dirty="0"/>
              <a:t>Alaska Fly-Fishing Expedition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39EAF94-AE3C-B02F-66E5-0DF10EE113BE}"/>
                  </a:ext>
                </a:extLst>
              </p14:cNvPr>
              <p14:cNvContentPartPr/>
              <p14:nvPr/>
            </p14:nvContentPartPr>
            <p14:xfrm>
              <a:off x="2828880" y="2855880"/>
              <a:ext cx="5597640" cy="3434760"/>
            </p14:xfrm>
          </p:contentPart>
        </mc:Choice>
        <mc:Fallback>
          <p:pic>
            <p:nvPicPr>
              <p:cNvPr id="2" name="Ink 1">
                <a:extLst>
                  <a:ext uri="{FF2B5EF4-FFF2-40B4-BE49-F238E27FC236}">
                    <a16:creationId xmlns:a16="http://schemas.microsoft.com/office/drawing/2014/main" id="{239EAF94-AE3C-B02F-66E5-0DF10EE113BE}"/>
                  </a:ext>
                </a:extLst>
              </p:cNvPr>
              <p:cNvPicPr/>
              <p:nvPr/>
            </p:nvPicPr>
            <p:blipFill>
              <a:blip r:embed="rId3"/>
              <a:stretch>
                <a:fillRect/>
              </a:stretch>
            </p:blipFill>
            <p:spPr>
              <a:xfrm>
                <a:off x="2819520" y="2846520"/>
                <a:ext cx="5616360" cy="345348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2">
            <a:extLst>
              <a:ext uri="{FF2B5EF4-FFF2-40B4-BE49-F238E27FC236}">
                <a16:creationId xmlns:a16="http://schemas.microsoft.com/office/drawing/2014/main" id="{75D5DD0E-DEC9-F0B3-9057-CDA37DE52DC3}"/>
              </a:ext>
            </a:extLst>
          </p:cNvPr>
          <p:cNvSpPr>
            <a:spLocks noGrp="1"/>
          </p:cNvSpPr>
          <p:nvPr>
            <p:ph idx="1"/>
          </p:nvPr>
        </p:nvSpPr>
        <p:spPr>
          <a:xfrm>
            <a:off x="304800" y="1493838"/>
            <a:ext cx="8229600" cy="4678362"/>
          </a:xfrm>
        </p:spPr>
        <p:txBody>
          <a:bodyPr/>
          <a:lstStyle/>
          <a:p>
            <a:pPr algn="just" fontAlgn="base">
              <a:spcAft>
                <a:spcPct val="0"/>
              </a:spcAft>
              <a:buFont typeface="Arial" pitchFamily="34" charset="0"/>
              <a:buChar char="•"/>
            </a:pPr>
            <a:r>
              <a:rPr lang="en-US" altLang="en-US" sz="2800"/>
              <a:t>What is Project Risk Management?</a:t>
            </a:r>
          </a:p>
          <a:p>
            <a:pPr algn="just" fontAlgn="base">
              <a:spcAft>
                <a:spcPct val="0"/>
              </a:spcAft>
            </a:pPr>
            <a:r>
              <a:rPr lang="en-US" altLang="en-US"/>
              <a:t>Project Risk Management is the identification, assessment, and prioritization of risks followed by coordinated and economical application of resources to minimize, monitor, and control the probability and/or impact of unfortunate events or to maximize the realization of opportunities.</a:t>
            </a:r>
          </a:p>
          <a:p>
            <a:pPr algn="just" fontAlgn="base">
              <a:spcAft>
                <a:spcPct val="0"/>
              </a:spcAft>
            </a:pPr>
            <a:r>
              <a:rPr lang="en-US" altLang="en-US"/>
              <a:t>Project risk management attempts to identify and manage potential and unforeseen </a:t>
            </a:r>
            <a:r>
              <a:rPr lang="en-US" altLang="en-US" i="1"/>
              <a:t>trouble spots </a:t>
            </a:r>
            <a:r>
              <a:rPr lang="en-US" altLang="en-US"/>
              <a:t>that may occur during project implementation.</a:t>
            </a:r>
          </a:p>
          <a:p>
            <a:pPr algn="just" fontAlgn="base">
              <a:spcAft>
                <a:spcPct val="0"/>
              </a:spcAft>
            </a:pPr>
            <a:r>
              <a:rPr lang="en-US" altLang="en-US"/>
              <a:t>Good Project Risk Management depends on supporting organizational factors, clear roles and responsibilities, and technical analysis skills.</a:t>
            </a:r>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99048F5C-954C-7282-5EEF-CF55983F8BD2}"/>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Introduction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7F7423C-80FE-5AC7-6887-8A3211925765}"/>
              </a:ext>
            </a:extLst>
          </p:cNvPr>
          <p:cNvGraphicFramePr>
            <a:graphicFrameLocks noGrp="1"/>
          </p:cNvGraphicFramePr>
          <p:nvPr>
            <p:ph idx="1"/>
          </p:nvPr>
        </p:nvGraphicFramePr>
        <p:xfrm>
          <a:off x="152400" y="1447800"/>
          <a:ext cx="8610600" cy="472440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370840">
                <a:tc>
                  <a:txBody>
                    <a:bodyPr/>
                    <a:lstStyle/>
                    <a:p>
                      <a:r>
                        <a:rPr lang="en-US" sz="2000" dirty="0"/>
                        <a:t>Risk Event</a:t>
                      </a:r>
                    </a:p>
                  </a:txBody>
                  <a:tcPr/>
                </a:tc>
                <a:tc>
                  <a:txBody>
                    <a:bodyPr/>
                    <a:lstStyle/>
                    <a:p>
                      <a:r>
                        <a:rPr lang="en-US" sz="2000" dirty="0"/>
                        <a:t>Response</a:t>
                      </a:r>
                    </a:p>
                  </a:txBody>
                  <a:tcPr/>
                </a:tc>
                <a:tc>
                  <a:txBody>
                    <a:bodyPr/>
                    <a:lstStyle/>
                    <a:p>
                      <a:r>
                        <a:rPr lang="en-US" sz="2000" dirty="0"/>
                        <a:t>Contingency Plan</a:t>
                      </a:r>
                    </a:p>
                  </a:txBody>
                  <a:tcPr/>
                </a:tc>
                <a:tc>
                  <a:txBody>
                    <a:bodyPr/>
                    <a:lstStyle/>
                    <a:p>
                      <a:r>
                        <a:rPr lang="en-US" sz="2000" dirty="0"/>
                        <a:t>Trigger</a:t>
                      </a:r>
                    </a:p>
                  </a:txBody>
                  <a:tcPr/>
                </a:tc>
                <a:tc>
                  <a:txBody>
                    <a:bodyPr/>
                    <a:lstStyle/>
                    <a:p>
                      <a:r>
                        <a:rPr lang="en-US" sz="2000" dirty="0"/>
                        <a:t>Who is Responsible</a:t>
                      </a:r>
                    </a:p>
                  </a:txBody>
                  <a:tcPr/>
                </a:tc>
                <a:extLst>
                  <a:ext uri="{0D108BD9-81ED-4DB2-BD59-A6C34878D82A}">
                    <a16:rowId xmlns:a16="http://schemas.microsoft.com/office/drawing/2014/main" val="10000"/>
                  </a:ext>
                </a:extLst>
              </a:tr>
              <a:tr h="370840">
                <a:tc>
                  <a:txBody>
                    <a:bodyPr/>
                    <a:lstStyle/>
                    <a:p>
                      <a:r>
                        <a:rPr lang="en-US" dirty="0"/>
                        <a:t>Loss of Direction</a:t>
                      </a:r>
                    </a:p>
                  </a:txBody>
                  <a:tcPr/>
                </a:tc>
                <a:tc>
                  <a:txBody>
                    <a:bodyPr/>
                    <a:lstStyle/>
                    <a:p>
                      <a:r>
                        <a:rPr lang="en-US" dirty="0"/>
                        <a:t>Mitigate</a:t>
                      </a:r>
                    </a:p>
                  </a:txBody>
                  <a:tcPr/>
                </a:tc>
                <a:tc>
                  <a:txBody>
                    <a:bodyPr/>
                    <a:lstStyle/>
                    <a:p>
                      <a:r>
                        <a:rPr lang="en-US" dirty="0"/>
                        <a:t>Get help from Office</a:t>
                      </a:r>
                    </a:p>
                  </a:txBody>
                  <a:tcPr/>
                </a:tc>
                <a:tc>
                  <a:txBody>
                    <a:bodyPr/>
                    <a:lstStyle/>
                    <a:p>
                      <a:r>
                        <a:rPr lang="en-US" dirty="0"/>
                        <a:t>Still lost after 01 hour</a:t>
                      </a:r>
                    </a:p>
                  </a:txBody>
                  <a:tcPr/>
                </a:tc>
                <a:tc>
                  <a:txBody>
                    <a:bodyPr/>
                    <a:lstStyle/>
                    <a:p>
                      <a:r>
                        <a:rPr lang="en-US" baseline="0" dirty="0"/>
                        <a:t>Tour Guide</a:t>
                      </a:r>
                      <a:endParaRPr lang="en-US" dirty="0"/>
                    </a:p>
                  </a:txBody>
                  <a:tcPr/>
                </a:tc>
                <a:extLst>
                  <a:ext uri="{0D108BD9-81ED-4DB2-BD59-A6C34878D82A}">
                    <a16:rowId xmlns:a16="http://schemas.microsoft.com/office/drawing/2014/main" val="10001"/>
                  </a:ext>
                </a:extLst>
              </a:tr>
              <a:tr h="370840">
                <a:tc>
                  <a:txBody>
                    <a:bodyPr/>
                    <a:lstStyle/>
                    <a:p>
                      <a:r>
                        <a:rPr lang="en-US" dirty="0"/>
                        <a:t>Fuel Shortage</a:t>
                      </a:r>
                    </a:p>
                  </a:txBody>
                  <a:tcPr/>
                </a:tc>
                <a:tc>
                  <a:txBody>
                    <a:bodyPr/>
                    <a:lstStyle/>
                    <a:p>
                      <a:r>
                        <a:rPr lang="en-US" dirty="0"/>
                        <a:t>Mitigate</a:t>
                      </a:r>
                    </a:p>
                  </a:txBody>
                  <a:tcPr/>
                </a:tc>
                <a:tc>
                  <a:txBody>
                    <a:bodyPr/>
                    <a:lstStyle/>
                    <a:p>
                      <a:r>
                        <a:rPr lang="en-US" dirty="0"/>
                        <a:t>Refill Fuel</a:t>
                      </a:r>
                    </a:p>
                  </a:txBody>
                  <a:tcPr/>
                </a:tc>
                <a:tc>
                  <a:txBody>
                    <a:bodyPr/>
                    <a:lstStyle/>
                    <a:p>
                      <a:r>
                        <a:rPr lang="en-US" dirty="0"/>
                        <a:t>Fuel Indicator</a:t>
                      </a:r>
                    </a:p>
                  </a:txBody>
                  <a:tcPr/>
                </a:tc>
                <a:tc>
                  <a:txBody>
                    <a:bodyPr/>
                    <a:lstStyle/>
                    <a:p>
                      <a:r>
                        <a:rPr lang="en-US" dirty="0"/>
                        <a:t>Project Manager</a:t>
                      </a:r>
                    </a:p>
                  </a:txBody>
                  <a:tcPr/>
                </a:tc>
                <a:extLst>
                  <a:ext uri="{0D108BD9-81ED-4DB2-BD59-A6C34878D82A}">
                    <a16:rowId xmlns:a16="http://schemas.microsoft.com/office/drawing/2014/main" val="10002"/>
                  </a:ext>
                </a:extLst>
              </a:tr>
              <a:tr h="370840">
                <a:tc>
                  <a:txBody>
                    <a:bodyPr/>
                    <a:lstStyle/>
                    <a:p>
                      <a:r>
                        <a:rPr lang="en-US" baseline="0" dirty="0"/>
                        <a:t>Inclement Weather</a:t>
                      </a:r>
                      <a:endParaRPr lang="en-US" dirty="0"/>
                    </a:p>
                  </a:txBody>
                  <a:tcPr/>
                </a:tc>
                <a:tc>
                  <a:txBody>
                    <a:bodyPr/>
                    <a:lstStyle/>
                    <a:p>
                      <a:r>
                        <a:rPr lang="en-US" dirty="0"/>
                        <a:t>Accept</a:t>
                      </a:r>
                    </a:p>
                  </a:txBody>
                  <a:tcPr/>
                </a:tc>
                <a:tc>
                  <a:txBody>
                    <a:bodyPr/>
                    <a:lstStyle/>
                    <a:p>
                      <a:r>
                        <a:rPr lang="en-US" dirty="0"/>
                        <a:t>Send for Immediate Help</a:t>
                      </a:r>
                    </a:p>
                  </a:txBody>
                  <a:tcPr/>
                </a:tc>
                <a:tc>
                  <a:txBody>
                    <a:bodyPr/>
                    <a:lstStyle/>
                    <a:p>
                      <a:r>
                        <a:rPr lang="en-US" dirty="0"/>
                        <a:t>Call</a:t>
                      </a:r>
                      <a:r>
                        <a:rPr lang="en-US" baseline="0" dirty="0"/>
                        <a:t> from Management</a:t>
                      </a:r>
                      <a:endParaRPr lang="en-US" dirty="0"/>
                    </a:p>
                  </a:txBody>
                  <a:tcPr/>
                </a:tc>
                <a:tc>
                  <a:txBody>
                    <a:bodyPr/>
                    <a:lstStyle/>
                    <a:p>
                      <a:r>
                        <a:rPr lang="en-US" dirty="0"/>
                        <a:t>Project Manager </a:t>
                      </a:r>
                    </a:p>
                  </a:txBody>
                  <a:tcPr/>
                </a:tc>
                <a:extLst>
                  <a:ext uri="{0D108BD9-81ED-4DB2-BD59-A6C34878D82A}">
                    <a16:rowId xmlns:a16="http://schemas.microsoft.com/office/drawing/2014/main" val="10003"/>
                  </a:ext>
                </a:extLst>
              </a:tr>
              <a:tr h="370840">
                <a:tc>
                  <a:txBody>
                    <a:bodyPr/>
                    <a:lstStyle/>
                    <a:p>
                      <a:r>
                        <a:rPr lang="en-US" dirty="0"/>
                        <a:t>Sickness/ Injury</a:t>
                      </a:r>
                    </a:p>
                  </a:txBody>
                  <a:tcPr/>
                </a:tc>
                <a:tc>
                  <a:txBody>
                    <a:bodyPr/>
                    <a:lstStyle/>
                    <a:p>
                      <a:r>
                        <a:rPr lang="en-US" dirty="0"/>
                        <a:t>Mitigate</a:t>
                      </a:r>
                    </a:p>
                  </a:txBody>
                  <a:tcPr/>
                </a:tc>
                <a:tc>
                  <a:txBody>
                    <a:bodyPr/>
                    <a:lstStyle/>
                    <a:p>
                      <a:r>
                        <a:rPr lang="en-US" baseline="0" dirty="0"/>
                        <a:t>Seek First Aid;</a:t>
                      </a:r>
                    </a:p>
                    <a:p>
                      <a:r>
                        <a:rPr lang="en-US" baseline="0" dirty="0"/>
                        <a:t>Have Early Medical Check-ups</a:t>
                      </a:r>
                      <a:endParaRPr lang="en-US" dirty="0"/>
                    </a:p>
                  </a:txBody>
                  <a:tcPr/>
                </a:tc>
                <a:tc>
                  <a:txBody>
                    <a:bodyPr/>
                    <a:lstStyle/>
                    <a:p>
                      <a:r>
                        <a:rPr lang="en-US" dirty="0"/>
                        <a:t>Worsening of the Condition</a:t>
                      </a:r>
                    </a:p>
                  </a:txBody>
                  <a:tcPr/>
                </a:tc>
                <a:tc>
                  <a:txBody>
                    <a:bodyPr/>
                    <a:lstStyle/>
                    <a:p>
                      <a:r>
                        <a:rPr lang="en-US" dirty="0"/>
                        <a:t>Traveler</a:t>
                      </a:r>
                    </a:p>
                  </a:txBody>
                  <a:tcPr/>
                </a:tc>
                <a:extLst>
                  <a:ext uri="{0D108BD9-81ED-4DB2-BD59-A6C34878D82A}">
                    <a16:rowId xmlns:a16="http://schemas.microsoft.com/office/drawing/2014/main" val="10004"/>
                  </a:ext>
                </a:extLst>
              </a:tr>
              <a:tr h="370840">
                <a:tc>
                  <a:txBody>
                    <a:bodyPr/>
                    <a:lstStyle/>
                    <a:p>
                      <a:r>
                        <a:rPr lang="en-US" dirty="0"/>
                        <a:t>Bear Attacks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Mitigate: Cook away from Tent</a:t>
                      </a:r>
                    </a:p>
                    <a:p>
                      <a:endParaRPr lang="en-US" dirty="0"/>
                    </a:p>
                  </a:txBody>
                  <a:tcPr/>
                </a:tc>
                <a:tc>
                  <a:txBody>
                    <a:bodyPr/>
                    <a:lstStyle/>
                    <a:p>
                      <a:r>
                        <a:rPr lang="en-US" dirty="0"/>
                        <a:t>Call for help;</a:t>
                      </a:r>
                    </a:p>
                    <a:p>
                      <a:r>
                        <a:rPr lang="en-US" dirty="0"/>
                        <a:t>Have Bonfires and Safety Tools</a:t>
                      </a:r>
                    </a:p>
                  </a:txBody>
                  <a:tcPr/>
                </a:tc>
                <a:tc>
                  <a:txBody>
                    <a:bodyPr/>
                    <a:lstStyle/>
                    <a:p>
                      <a:r>
                        <a:rPr lang="en-US" dirty="0"/>
                        <a:t>An</a:t>
                      </a:r>
                      <a:r>
                        <a:rPr lang="en-US" baseline="0" dirty="0"/>
                        <a:t> Animal Attack </a:t>
                      </a:r>
                      <a:endParaRPr lang="en-US" dirty="0"/>
                    </a:p>
                  </a:txBody>
                  <a:tcPr/>
                </a:tc>
                <a:tc>
                  <a:txBody>
                    <a:bodyPr/>
                    <a:lstStyle/>
                    <a:p>
                      <a:r>
                        <a:rPr lang="en-US" dirty="0"/>
                        <a:t>Tour Guide</a:t>
                      </a:r>
                    </a:p>
                  </a:txBody>
                  <a:tcPr/>
                </a:tc>
                <a:extLst>
                  <a:ext uri="{0D108BD9-81ED-4DB2-BD59-A6C34878D82A}">
                    <a16:rowId xmlns:a16="http://schemas.microsoft.com/office/drawing/2014/main" val="10005"/>
                  </a:ext>
                </a:extLst>
              </a:tr>
            </a:tbl>
          </a:graphicData>
        </a:graphic>
      </p:graphicFrame>
      <p:sp>
        <p:nvSpPr>
          <p:cNvPr id="3" name="Content Placeholder 2">
            <a:extLst>
              <a:ext uri="{FF2B5EF4-FFF2-40B4-BE49-F238E27FC236}">
                <a16:creationId xmlns:a16="http://schemas.microsoft.com/office/drawing/2014/main" id="{46285F74-527D-B163-9B98-256F9C9D25F8}"/>
              </a:ext>
            </a:extLst>
          </p:cNvPr>
          <p:cNvSpPr>
            <a:spLocks noGrp="1"/>
          </p:cNvSpPr>
          <p:nvPr>
            <p:ph sz="quarter" idx="10"/>
          </p:nvPr>
        </p:nvSpPr>
        <p:spPr/>
        <p:txBody>
          <a:bodyPr/>
          <a:lstStyle/>
          <a:p>
            <a:pPr>
              <a:buFont typeface="Arial" charset="0"/>
              <a:buNone/>
              <a:defRPr/>
            </a:pPr>
            <a:r>
              <a:rPr lang="en-US" dirty="0"/>
              <a:t>Risk Response Matrix</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1BD3063-8223-3D06-6CC2-683D3A63A2F8}"/>
                  </a:ext>
                </a:extLst>
              </p14:cNvPr>
              <p14:cNvContentPartPr/>
              <p14:nvPr/>
            </p14:nvContentPartPr>
            <p14:xfrm>
              <a:off x="31320" y="1620360"/>
              <a:ext cx="8187840" cy="4293000"/>
            </p14:xfrm>
          </p:contentPart>
        </mc:Choice>
        <mc:Fallback>
          <p:pic>
            <p:nvPicPr>
              <p:cNvPr id="2" name="Ink 1">
                <a:extLst>
                  <a:ext uri="{FF2B5EF4-FFF2-40B4-BE49-F238E27FC236}">
                    <a16:creationId xmlns:a16="http://schemas.microsoft.com/office/drawing/2014/main" id="{01BD3063-8223-3D06-6CC2-683D3A63A2F8}"/>
                  </a:ext>
                </a:extLst>
              </p:cNvPr>
              <p:cNvPicPr/>
              <p:nvPr/>
            </p:nvPicPr>
            <p:blipFill>
              <a:blip r:embed="rId3"/>
              <a:stretch>
                <a:fillRect/>
              </a:stretch>
            </p:blipFill>
            <p:spPr>
              <a:xfrm>
                <a:off x="21960" y="1611000"/>
                <a:ext cx="8206560" cy="4311720"/>
              </a:xfrm>
              <a:prstGeom prst="rect">
                <a:avLst/>
              </a:prstGeom>
            </p:spPr>
          </p:pic>
        </mc:Fallback>
      </mc:AlternateContent>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2FDB42B-4F93-23A9-CF4E-9C9258E67DFD}"/>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5AABF12-BF78-C0DD-09BD-7E230352BD23}"/>
                  </a:ext>
                </a:extLst>
              </p14:cNvPr>
              <p14:cNvContentPartPr/>
              <p14:nvPr/>
            </p14:nvContentPartPr>
            <p14:xfrm>
              <a:off x="174240" y="1516680"/>
              <a:ext cx="7372440" cy="3711600"/>
            </p14:xfrm>
          </p:contentPart>
        </mc:Choice>
        <mc:Fallback>
          <p:pic>
            <p:nvPicPr>
              <p:cNvPr id="3" name="Ink 2">
                <a:extLst>
                  <a:ext uri="{FF2B5EF4-FFF2-40B4-BE49-F238E27FC236}">
                    <a16:creationId xmlns:a16="http://schemas.microsoft.com/office/drawing/2014/main" id="{95AABF12-BF78-C0DD-09BD-7E230352BD23}"/>
                  </a:ext>
                </a:extLst>
              </p:cNvPr>
              <p:cNvPicPr/>
              <p:nvPr/>
            </p:nvPicPr>
            <p:blipFill>
              <a:blip r:embed="rId3"/>
              <a:stretch>
                <a:fillRect/>
              </a:stretch>
            </p:blipFill>
            <p:spPr>
              <a:xfrm>
                <a:off x="164880" y="1507320"/>
                <a:ext cx="7391160" cy="3730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611DE45-31CA-960D-F9C2-70DFE1618E43}"/>
                  </a:ext>
                </a:extLst>
              </p14:cNvPr>
              <p14:cNvContentPartPr/>
              <p14:nvPr/>
            </p14:nvContentPartPr>
            <p14:xfrm>
              <a:off x="3393720" y="2739960"/>
              <a:ext cx="1496520" cy="329040"/>
            </p14:xfrm>
          </p:contentPart>
        </mc:Choice>
        <mc:Fallback>
          <p:pic>
            <p:nvPicPr>
              <p:cNvPr id="4" name="Ink 3">
                <a:extLst>
                  <a:ext uri="{FF2B5EF4-FFF2-40B4-BE49-F238E27FC236}">
                    <a16:creationId xmlns:a16="http://schemas.microsoft.com/office/drawing/2014/main" id="{C611DE45-31CA-960D-F9C2-70DFE1618E43}"/>
                  </a:ext>
                </a:extLst>
              </p:cNvPr>
              <p:cNvPicPr/>
              <p:nvPr/>
            </p:nvPicPr>
            <p:blipFill>
              <a:blip r:embed="rId5"/>
              <a:stretch>
                <a:fillRect/>
              </a:stretch>
            </p:blipFill>
            <p:spPr>
              <a:xfrm>
                <a:off x="3384360" y="2730600"/>
                <a:ext cx="1515240" cy="347760"/>
              </a:xfrm>
              <a:prstGeom prst="rect">
                <a:avLst/>
              </a:prstGeom>
            </p:spPr>
          </p:pic>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Content Placeholder 2">
            <a:extLst>
              <a:ext uri="{FF2B5EF4-FFF2-40B4-BE49-F238E27FC236}">
                <a16:creationId xmlns:a16="http://schemas.microsoft.com/office/drawing/2014/main" id="{12542D73-4B58-904B-E191-F02F59BC9F4D}"/>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Reasons for Reducing Project Duration</a:t>
            </a:r>
          </a:p>
          <a:p>
            <a:pPr algn="just" fontAlgn="base">
              <a:spcAft>
                <a:spcPct val="0"/>
              </a:spcAft>
            </a:pPr>
            <a:endParaRPr lang="en-US" altLang="en-US"/>
          </a:p>
          <a:p>
            <a:pPr algn="just" fontAlgn="base">
              <a:spcAft>
                <a:spcPct val="0"/>
              </a:spcAft>
              <a:buFont typeface="Arial" pitchFamily="34" charset="0"/>
              <a:buChar char="•"/>
            </a:pPr>
            <a:r>
              <a:rPr lang="en-US" altLang="en-US"/>
              <a:t>Options for Speeding up Project Completion</a:t>
            </a:r>
          </a:p>
          <a:p>
            <a:pPr algn="just" fontAlgn="base">
              <a:spcAft>
                <a:spcPct val="0"/>
              </a:spcAft>
            </a:pPr>
            <a:endParaRPr lang="en-US" altLang="en-US"/>
          </a:p>
          <a:p>
            <a:pPr algn="just" fontAlgn="base">
              <a:spcAft>
                <a:spcPct val="0"/>
              </a:spcAft>
              <a:buFont typeface="Arial" pitchFamily="34" charset="0"/>
              <a:buChar char="•"/>
            </a:pPr>
            <a:r>
              <a:rPr lang="en-US" altLang="en-US"/>
              <a:t>Project Cost–Duration Graph</a:t>
            </a:r>
          </a:p>
          <a:p>
            <a:pPr algn="just" fontAlgn="base">
              <a:spcAft>
                <a:spcPct val="0"/>
              </a:spcAft>
            </a:pPr>
            <a:endParaRPr lang="en-US" altLang="en-US"/>
          </a:p>
          <a:p>
            <a:pPr algn="just" fontAlgn="base">
              <a:spcAft>
                <a:spcPct val="0"/>
              </a:spcAft>
              <a:buFont typeface="Arial" pitchFamily="34" charset="0"/>
              <a:buChar char="•"/>
            </a:pPr>
            <a:r>
              <a:rPr lang="en-US" altLang="en-US"/>
              <a:t>Constructing a Project Cost–Duration Graph</a:t>
            </a:r>
          </a:p>
          <a:p>
            <a:pPr algn="just" fontAlgn="base">
              <a:spcAft>
                <a:spcPct val="0"/>
              </a:spcAft>
            </a:pPr>
            <a:endParaRPr lang="en-US" altLang="en-US"/>
          </a:p>
          <a:p>
            <a:pPr algn="just" fontAlgn="base">
              <a:spcAft>
                <a:spcPct val="0"/>
              </a:spcAft>
              <a:buFont typeface="Arial" pitchFamily="34" charset="0"/>
              <a:buChar char="•"/>
            </a:pPr>
            <a:r>
              <a:rPr lang="en-US" altLang="en-US"/>
              <a:t>Options for Reducing Cost</a:t>
            </a:r>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06F6E82C-B9C7-3801-8A82-938CC21235BF}"/>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Topics to be Covered</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CBAC120-BCB5-5B9A-98CB-17C3ECC3AEB2}"/>
                  </a:ext>
                </a:extLst>
              </p14:cNvPr>
              <p14:cNvContentPartPr/>
              <p14:nvPr/>
            </p14:nvContentPartPr>
            <p14:xfrm>
              <a:off x="194040" y="1765080"/>
              <a:ext cx="7607160" cy="3645360"/>
            </p14:xfrm>
          </p:contentPart>
        </mc:Choice>
        <mc:Fallback>
          <p:pic>
            <p:nvPicPr>
              <p:cNvPr id="2" name="Ink 1">
                <a:extLst>
                  <a:ext uri="{FF2B5EF4-FFF2-40B4-BE49-F238E27FC236}">
                    <a16:creationId xmlns:a16="http://schemas.microsoft.com/office/drawing/2014/main" id="{ECBAC120-BCB5-5B9A-98CB-17C3ECC3AEB2}"/>
                  </a:ext>
                </a:extLst>
              </p:cNvPr>
              <p:cNvPicPr/>
              <p:nvPr/>
            </p:nvPicPr>
            <p:blipFill>
              <a:blip r:embed="rId3"/>
              <a:stretch>
                <a:fillRect/>
              </a:stretch>
            </p:blipFill>
            <p:spPr>
              <a:xfrm>
                <a:off x="184680" y="1755720"/>
                <a:ext cx="7625880" cy="366408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2">
            <a:extLst>
              <a:ext uri="{FF2B5EF4-FFF2-40B4-BE49-F238E27FC236}">
                <a16:creationId xmlns:a16="http://schemas.microsoft.com/office/drawing/2014/main" id="{E433DCB0-F65F-AD17-C477-65F199A25674}"/>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What are the situations project managers often face</a:t>
            </a:r>
            <a:r>
              <a:rPr lang="en-US" altLang="en-US"/>
              <a:t>?</a:t>
            </a:r>
          </a:p>
          <a:p>
            <a:pPr algn="just" fontAlgn="base">
              <a:spcAft>
                <a:spcPct val="0"/>
              </a:spcAft>
              <a:buFont typeface="Wingdings" panose="05000000000000000000" pitchFamily="2" charset="2"/>
              <a:buChar char="Ø"/>
            </a:pPr>
            <a:r>
              <a:rPr lang="en-US" altLang="en-US"/>
              <a:t>Once you finalize the schedule, you come to know that your boss has advanced the project completion date by two months, as committed to an important client.</a:t>
            </a:r>
          </a:p>
          <a:p>
            <a:pPr algn="just" fontAlgn="base">
              <a:spcAft>
                <a:spcPct val="0"/>
              </a:spcAft>
              <a:buFont typeface="Wingdings" panose="05000000000000000000" pitchFamily="2" charset="2"/>
              <a:buChar char="Ø"/>
            </a:pPr>
            <a:r>
              <a:rPr lang="en-US" altLang="en-US"/>
              <a:t>A couple of months in the thick of the project, you wake up to the fact that you are behind the scheduled completion date by four weeks.</a:t>
            </a:r>
          </a:p>
          <a:p>
            <a:pPr algn="just" fontAlgn="base">
              <a:spcAft>
                <a:spcPct val="0"/>
              </a:spcAft>
              <a:buFont typeface="Wingdings" panose="05000000000000000000" pitchFamily="2" charset="2"/>
              <a:buChar char="Ø"/>
            </a:pPr>
            <a:r>
              <a:rPr lang="en-US" altLang="en-US"/>
              <a:t>Few months into the project, the top management decides that you wind up the project ASAP.  </a:t>
            </a:r>
          </a:p>
          <a:p>
            <a:pPr algn="just" fontAlgn="base">
              <a:spcAft>
                <a:spcPct val="0"/>
              </a:spcAft>
            </a:pPr>
            <a:r>
              <a:rPr lang="en-US" altLang="en-US"/>
              <a:t>Under these circumstances, the only option with the project manager is to compress the schedule.</a:t>
            </a:r>
          </a:p>
          <a:p>
            <a:pPr algn="just" fontAlgn="base">
              <a:spcAft>
                <a:spcPct val="0"/>
              </a:spcAft>
            </a:pPr>
            <a:endParaRPr lang="en-US" altLang="en-US"/>
          </a:p>
          <a:p>
            <a:pPr algn="just" fontAlgn="base">
              <a:spcAft>
                <a:spcPct val="0"/>
              </a:spcAft>
              <a:buFont typeface="Wingdings" panose="05000000000000000000" pitchFamily="2" charset="2"/>
              <a:buChar char="Ø"/>
            </a:pPr>
            <a:endParaRPr lang="en-US" altLang="en-US"/>
          </a:p>
        </p:txBody>
      </p:sp>
      <p:sp>
        <p:nvSpPr>
          <p:cNvPr id="4" name="Content Placeholder 3">
            <a:extLst>
              <a:ext uri="{FF2B5EF4-FFF2-40B4-BE49-F238E27FC236}">
                <a16:creationId xmlns:a16="http://schemas.microsoft.com/office/drawing/2014/main" id="{C9B2A606-A237-BFF4-DD45-59DD0FFAFC75}"/>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The Circumstances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D2F3997-A778-287A-B3A3-2F6D37EFEDC7}"/>
                  </a:ext>
                </a:extLst>
              </p14:cNvPr>
              <p14:cNvContentPartPr/>
              <p14:nvPr/>
            </p14:nvContentPartPr>
            <p14:xfrm>
              <a:off x="4690080" y="840960"/>
              <a:ext cx="3217320" cy="568440"/>
            </p14:xfrm>
          </p:contentPart>
        </mc:Choice>
        <mc:Fallback>
          <p:pic>
            <p:nvPicPr>
              <p:cNvPr id="2" name="Ink 1">
                <a:extLst>
                  <a:ext uri="{FF2B5EF4-FFF2-40B4-BE49-F238E27FC236}">
                    <a16:creationId xmlns:a16="http://schemas.microsoft.com/office/drawing/2014/main" id="{ED2F3997-A778-287A-B3A3-2F6D37EFEDC7}"/>
                  </a:ext>
                </a:extLst>
              </p:cNvPr>
              <p:cNvPicPr/>
              <p:nvPr/>
            </p:nvPicPr>
            <p:blipFill>
              <a:blip r:embed="rId3"/>
              <a:stretch>
                <a:fillRect/>
              </a:stretch>
            </p:blipFill>
            <p:spPr>
              <a:xfrm>
                <a:off x="4680720" y="831600"/>
                <a:ext cx="3236040" cy="587160"/>
              </a:xfrm>
              <a:prstGeom prst="rect">
                <a:avLst/>
              </a:prstGeom>
            </p:spPr>
          </p:pic>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a:extLst>
              <a:ext uri="{FF2B5EF4-FFF2-40B4-BE49-F238E27FC236}">
                <a16:creationId xmlns:a16="http://schemas.microsoft.com/office/drawing/2014/main" id="{BB64B628-9839-15BE-55D1-6FF71B4F40DA}"/>
              </a:ext>
            </a:extLst>
          </p:cNvPr>
          <p:cNvSpPr>
            <a:spLocks noGrp="1"/>
          </p:cNvSpPr>
          <p:nvPr>
            <p:ph idx="1"/>
          </p:nvPr>
        </p:nvSpPr>
        <p:spPr>
          <a:xfrm>
            <a:off x="304800" y="1493838"/>
            <a:ext cx="8229600" cy="4678362"/>
          </a:xfrm>
        </p:spPr>
        <p:txBody>
          <a:bodyPr/>
          <a:lstStyle/>
          <a:p>
            <a:pPr marL="514350" indent="-514350" algn="just" fontAlgn="base">
              <a:spcAft>
                <a:spcPct val="0"/>
              </a:spcAft>
              <a:buFont typeface="Arial" pitchFamily="34" charset="0"/>
              <a:buAutoNum type="romanLcParenR"/>
              <a:defRPr/>
            </a:pPr>
            <a:r>
              <a:rPr lang="en-US" sz="2800" dirty="0">
                <a:latin typeface="Arial" charset="0"/>
                <a:cs typeface="Arial" charset="0"/>
              </a:rPr>
              <a:t>Time to Market (speed and innovation)</a:t>
            </a:r>
          </a:p>
          <a:p>
            <a:pPr marL="514350" indent="-514350" algn="just" fontAlgn="base">
              <a:spcAft>
                <a:spcPct val="0"/>
              </a:spcAft>
              <a:buFont typeface="Arial" pitchFamily="34" charset="0"/>
              <a:buChar char="•"/>
              <a:defRPr/>
            </a:pPr>
            <a:r>
              <a:rPr lang="en-US" sz="1800" dirty="0">
                <a:latin typeface="Arial" charset="0"/>
                <a:cs typeface="Arial" charset="0"/>
              </a:rPr>
              <a:t>In today’s technologically advanced and competitive world, there is a desperate need to bring new products or services to the marketplace in a flash.</a:t>
            </a:r>
            <a:r>
              <a:rPr lang="en-US" sz="2000" dirty="0">
                <a:latin typeface="Arial" charset="0"/>
                <a:cs typeface="Arial" charset="0"/>
              </a:rPr>
              <a:t> </a:t>
            </a:r>
            <a:r>
              <a:rPr lang="en-US" sz="2000" dirty="0" err="1">
                <a:latin typeface="Arial" charset="0"/>
                <a:cs typeface="Arial" charset="0"/>
              </a:rPr>
              <a:t>Eg</a:t>
            </a:r>
            <a:r>
              <a:rPr lang="en-US" sz="2000" dirty="0">
                <a:latin typeface="Arial" charset="0"/>
                <a:cs typeface="Arial" charset="0"/>
              </a:rPr>
              <a:t>. Electronics/ Software Industry</a:t>
            </a:r>
          </a:p>
          <a:p>
            <a:pPr algn="just" fontAlgn="base">
              <a:spcAft>
                <a:spcPct val="0"/>
              </a:spcAft>
              <a:buFont typeface="Arial" pitchFamily="34" charset="0"/>
              <a:buChar char="•"/>
              <a:defRPr/>
            </a:pPr>
            <a:r>
              <a:rPr lang="en-US" dirty="0">
                <a:latin typeface="Arial" charset="0"/>
                <a:cs typeface="Arial" charset="0"/>
              </a:rPr>
              <a:t>    </a:t>
            </a:r>
            <a:r>
              <a:rPr lang="en-US" sz="1800" dirty="0">
                <a:latin typeface="Arial" charset="0"/>
                <a:cs typeface="Arial" charset="0"/>
              </a:rPr>
              <a:t>A six-month delay in bringing a product to market can result in a loss of </a:t>
            </a:r>
            <a:r>
              <a:rPr lang="en-US" sz="1800" u="sng" dirty="0">
                <a:latin typeface="Arial" charset="0"/>
                <a:cs typeface="Arial" charset="0"/>
              </a:rPr>
              <a:t>35 percent</a:t>
            </a:r>
            <a:r>
              <a:rPr lang="en-US" sz="1800" dirty="0">
                <a:latin typeface="Arial" charset="0"/>
                <a:cs typeface="Arial" charset="0"/>
              </a:rPr>
              <a:t> market share. At times, the product or software may become completely obsolete.</a:t>
            </a:r>
          </a:p>
          <a:p>
            <a:pPr algn="just" fontAlgn="base">
              <a:spcAft>
                <a:spcPct val="0"/>
              </a:spcAft>
              <a:buFont typeface="Arial" pitchFamily="34" charset="0"/>
              <a:buChar char="•"/>
              <a:defRPr/>
            </a:pPr>
            <a:r>
              <a:rPr lang="en-US" dirty="0">
                <a:latin typeface="Arial" charset="0"/>
                <a:cs typeface="Arial" charset="0"/>
              </a:rPr>
              <a:t>    </a:t>
            </a:r>
            <a:r>
              <a:rPr lang="en-US" sz="2000" dirty="0">
                <a:latin typeface="Arial" charset="0"/>
                <a:cs typeface="Arial" charset="0"/>
              </a:rPr>
              <a:t>Smartphone Wars</a:t>
            </a:r>
            <a:r>
              <a:rPr lang="en-US" dirty="0">
                <a:latin typeface="Arial" charset="0"/>
                <a:cs typeface="Arial" charset="0"/>
              </a:rPr>
              <a:t>: </a:t>
            </a:r>
            <a:r>
              <a:rPr lang="en-US" sz="1800" dirty="0">
                <a:latin typeface="Arial" charset="0"/>
                <a:cs typeface="Arial" charset="0"/>
              </a:rPr>
              <a:t>Smartphone manufacturers the world over have reduced the time to market of new models from 12-18 months to 6-9 months.                        </a:t>
            </a:r>
          </a:p>
          <a:p>
            <a:pPr algn="just" fontAlgn="base">
              <a:spcAft>
                <a:spcPct val="0"/>
              </a:spcAft>
              <a:defRPr/>
            </a:pPr>
            <a:r>
              <a:rPr lang="en-US" sz="2000" dirty="0">
                <a:latin typeface="Arial" charset="0"/>
                <a:cs typeface="Arial" charset="0"/>
              </a:rPr>
              <a:t>                                      2015: smart phone sales hit 1.5 </a:t>
            </a:r>
            <a:r>
              <a:rPr lang="en-US" sz="2000" dirty="0" err="1">
                <a:latin typeface="Arial" charset="0"/>
                <a:cs typeface="Arial" charset="0"/>
              </a:rPr>
              <a:t>bn</a:t>
            </a:r>
            <a:endParaRPr lang="en-US" sz="2000" dirty="0">
              <a:latin typeface="Arial" charset="0"/>
              <a:cs typeface="Arial" charset="0"/>
            </a:endParaRPr>
          </a:p>
          <a:p>
            <a:pPr algn="just" fontAlgn="base">
              <a:spcAft>
                <a:spcPct val="0"/>
              </a:spcAft>
              <a:defRPr/>
            </a:pPr>
            <a:r>
              <a:rPr lang="en-US" sz="2000" dirty="0">
                <a:latin typeface="Arial" charset="0"/>
                <a:cs typeface="Arial" charset="0"/>
              </a:rPr>
              <a:t>                                      2016: smart phone sales hit 2.0 </a:t>
            </a:r>
            <a:r>
              <a:rPr lang="en-US" sz="2000" dirty="0" err="1">
                <a:latin typeface="Arial" charset="0"/>
                <a:cs typeface="Arial" charset="0"/>
              </a:rPr>
              <a:t>bn</a:t>
            </a:r>
            <a:endParaRPr lang="en-US" sz="2000" dirty="0">
              <a:latin typeface="Arial" charset="0"/>
              <a:cs typeface="Arial" charset="0"/>
            </a:endParaRPr>
          </a:p>
          <a:p>
            <a:pPr algn="just" fontAlgn="base">
              <a:spcAft>
                <a:spcPct val="0"/>
              </a:spcAft>
              <a:buFont typeface="Arial" charset="0"/>
              <a:buNone/>
              <a:defRPr/>
            </a:pPr>
            <a:r>
              <a:rPr lang="en-US" sz="2000" dirty="0">
                <a:latin typeface="Arial" charset="0"/>
                <a:cs typeface="Arial" charset="0"/>
              </a:rPr>
              <a:t>                                      2017: smart phone sales to hit 2.4 </a:t>
            </a:r>
            <a:r>
              <a:rPr lang="en-US" sz="2000" dirty="0" err="1">
                <a:latin typeface="Arial" charset="0"/>
                <a:cs typeface="Arial" charset="0"/>
              </a:rPr>
              <a:t>bn</a:t>
            </a:r>
            <a:endParaRPr lang="en-US" sz="2000" dirty="0">
              <a:latin typeface="Arial" charset="0"/>
              <a:cs typeface="Arial" charset="0"/>
            </a:endParaRPr>
          </a:p>
          <a:p>
            <a:pPr algn="just" fontAlgn="base">
              <a:spcAft>
                <a:spcPct val="0"/>
              </a:spcAft>
              <a:buFont typeface="Arial" charset="0"/>
              <a:buNone/>
              <a:defRPr/>
            </a:pPr>
            <a:r>
              <a:rPr lang="en-US" dirty="0">
                <a:latin typeface="Arial" charset="0"/>
                <a:cs typeface="Arial" charset="0"/>
              </a:rPr>
              <a:t>Smartphone users (esp. in South Korea) change their smart phones every 14 months.</a:t>
            </a:r>
          </a:p>
          <a:p>
            <a:pPr algn="just" fontAlgn="base">
              <a:spcAft>
                <a:spcPct val="0"/>
              </a:spcAft>
              <a:buFont typeface="Arial" charset="0"/>
              <a:buNone/>
              <a:defRPr/>
            </a:pPr>
            <a:endParaRPr lang="en-US" dirty="0">
              <a:latin typeface="Arial" charset="0"/>
              <a:cs typeface="Arial" charset="0"/>
            </a:endParaRPr>
          </a:p>
          <a:p>
            <a:pPr algn="just" fontAlgn="base">
              <a:spcAft>
                <a:spcPct val="0"/>
              </a:spcAft>
              <a:buFont typeface="Arial" charset="0"/>
              <a:buNone/>
              <a:defRPr/>
            </a:pPr>
            <a:endParaRPr lang="en-US" dirty="0">
              <a:latin typeface="Arial" charset="0"/>
              <a:cs typeface="Arial" charset="0"/>
            </a:endParaRPr>
          </a:p>
          <a:p>
            <a:pPr algn="just" fontAlgn="base">
              <a:spcAft>
                <a:spcPct val="0"/>
              </a:spcAft>
              <a:buFont typeface="Arial" charset="0"/>
              <a:buNone/>
              <a:defRPr/>
            </a:pPr>
            <a:endParaRPr lang="en-US" dirty="0">
              <a:latin typeface="Arial" charset="0"/>
              <a:cs typeface="Arial" charset="0"/>
            </a:endParaRPr>
          </a:p>
          <a:p>
            <a:pPr algn="just" fontAlgn="base">
              <a:spcAft>
                <a:spcPct val="0"/>
              </a:spcAft>
              <a:buFont typeface="Arial" charset="0"/>
              <a:buNone/>
              <a:defRPr/>
            </a:pPr>
            <a:endParaRPr lang="en-US" dirty="0">
              <a:latin typeface="Arial" charset="0"/>
              <a:cs typeface="Arial" charset="0"/>
            </a:endParaRPr>
          </a:p>
          <a:p>
            <a:pPr algn="just" fontAlgn="base">
              <a:spcAft>
                <a:spcPct val="0"/>
              </a:spcAft>
              <a:buFont typeface="Arial" charset="0"/>
              <a:buNone/>
              <a:defRPr/>
            </a:pPr>
            <a:endParaRPr lang="en-US" dirty="0">
              <a:latin typeface="Arial" charset="0"/>
              <a:cs typeface="Arial" charset="0"/>
            </a:endParaRPr>
          </a:p>
          <a:p>
            <a:pPr algn="just" fontAlgn="base">
              <a:spcAft>
                <a:spcPct val="0"/>
              </a:spcAft>
              <a:buFont typeface="Arial" charset="0"/>
              <a:buNone/>
              <a:defRPr/>
            </a:pPr>
            <a:endParaRPr lang="en-US" dirty="0">
              <a:latin typeface="Arial" charset="0"/>
              <a:cs typeface="Arial" charset="0"/>
            </a:endParaRPr>
          </a:p>
        </p:txBody>
      </p:sp>
      <p:sp>
        <p:nvSpPr>
          <p:cNvPr id="4" name="Content Placeholder 3">
            <a:extLst>
              <a:ext uri="{FF2B5EF4-FFF2-40B4-BE49-F238E27FC236}">
                <a16:creationId xmlns:a16="http://schemas.microsoft.com/office/drawing/2014/main" id="{AC33F4D6-1FF4-56B2-0797-E2A398EF470C}"/>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Reasons for Reducing Project Duration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D9D30CF-7CBC-460F-1359-5D9111ECB408}"/>
                  </a:ext>
                </a:extLst>
              </p14:cNvPr>
              <p14:cNvContentPartPr/>
              <p14:nvPr/>
            </p14:nvContentPartPr>
            <p14:xfrm>
              <a:off x="169200" y="1731240"/>
              <a:ext cx="232920" cy="189720"/>
            </p14:xfrm>
          </p:contentPart>
        </mc:Choice>
        <mc:Fallback>
          <p:pic>
            <p:nvPicPr>
              <p:cNvPr id="2" name="Ink 1">
                <a:extLst>
                  <a:ext uri="{FF2B5EF4-FFF2-40B4-BE49-F238E27FC236}">
                    <a16:creationId xmlns:a16="http://schemas.microsoft.com/office/drawing/2014/main" id="{CD9D30CF-7CBC-460F-1359-5D9111ECB408}"/>
                  </a:ext>
                </a:extLst>
              </p:cNvPr>
              <p:cNvPicPr/>
              <p:nvPr/>
            </p:nvPicPr>
            <p:blipFill>
              <a:blip r:embed="rId3"/>
              <a:stretch>
                <a:fillRect/>
              </a:stretch>
            </p:blipFill>
            <p:spPr>
              <a:xfrm>
                <a:off x="159840" y="1721880"/>
                <a:ext cx="251640" cy="208440"/>
              </a:xfrm>
              <a:prstGeom prst="rect">
                <a:avLst/>
              </a:prstGeom>
            </p:spPr>
          </p:pic>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2">
            <a:extLst>
              <a:ext uri="{FF2B5EF4-FFF2-40B4-BE49-F238E27FC236}">
                <a16:creationId xmlns:a16="http://schemas.microsoft.com/office/drawing/2014/main" id="{01BA0877-ED55-048B-9E38-D4A5FB20BB41}"/>
              </a:ext>
            </a:extLst>
          </p:cNvPr>
          <p:cNvSpPr>
            <a:spLocks noGrp="1"/>
          </p:cNvSpPr>
          <p:nvPr>
            <p:ph idx="1"/>
          </p:nvPr>
        </p:nvSpPr>
        <p:spPr>
          <a:xfrm>
            <a:off x="304800" y="1493838"/>
            <a:ext cx="8229600" cy="4525962"/>
          </a:xfrm>
        </p:spPr>
        <p:txBody>
          <a:bodyPr/>
          <a:lstStyle/>
          <a:p>
            <a:pPr algn="just" fontAlgn="base">
              <a:spcAft>
                <a:spcPct val="0"/>
              </a:spcAft>
            </a:pPr>
            <a:r>
              <a:rPr lang="en-US" altLang="en-US"/>
              <a:t>ii) </a:t>
            </a:r>
            <a:r>
              <a:rPr lang="en-US" altLang="en-US" sz="2800"/>
              <a:t>Adaptability</a:t>
            </a:r>
          </a:p>
          <a:p>
            <a:pPr algn="just" fontAlgn="base">
              <a:spcAft>
                <a:spcPct val="0"/>
              </a:spcAft>
              <a:buFont typeface="Arial" pitchFamily="34" charset="0"/>
              <a:buChar char="•"/>
            </a:pPr>
            <a:r>
              <a:rPr lang="en-US" altLang="en-US"/>
              <a:t>The global business climate keeps changing and hence companies need to quickly adapt to the new business environment for survival. </a:t>
            </a:r>
          </a:p>
          <a:p>
            <a:pPr algn="just" fontAlgn="base">
              <a:spcAft>
                <a:spcPct val="0"/>
              </a:spcAft>
            </a:pPr>
            <a:r>
              <a:rPr lang="en-US" altLang="en-US"/>
              <a:t>This requires speedy project management.</a:t>
            </a:r>
          </a:p>
          <a:p>
            <a:pPr algn="just" fontAlgn="base">
              <a:spcAft>
                <a:spcPct val="0"/>
              </a:spcAft>
            </a:pPr>
            <a:r>
              <a:rPr lang="en-US" altLang="en-US"/>
              <a:t>Eg. Indian Steel Industry</a:t>
            </a:r>
          </a:p>
          <a:p>
            <a:pPr algn="just" fontAlgn="base">
              <a:spcAft>
                <a:spcPct val="0"/>
              </a:spcAft>
              <a:buFont typeface="Arial" pitchFamily="34" charset="0"/>
              <a:buChar char="•"/>
            </a:pPr>
            <a:r>
              <a:rPr lang="en-US" altLang="en-US"/>
              <a:t>The steel industry is under tremendous pressure due to cheap imports from China. As a temporary measure, the government has hiked the import duty on steel imports from China. But, eventually, the fate of the Indian steel industry depends upon how quickly they develop newer technologies and shift to economies of scale.</a:t>
            </a:r>
          </a:p>
          <a:p>
            <a:pPr algn="just" fontAlgn="base">
              <a:spcAft>
                <a:spcPct val="0"/>
              </a:spcAft>
            </a:pPr>
            <a:endParaRPr lang="en-US" altLang="en-US" sz="2000"/>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CC2FFC15-0383-7015-789C-AA3F454D7C1E}"/>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Reasons for Reducing Project Duration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106697C-40B0-22A8-8DFE-DBDA823F83FE}"/>
                  </a:ext>
                </a:extLst>
              </p14:cNvPr>
              <p14:cNvContentPartPr/>
              <p14:nvPr/>
            </p14:nvContentPartPr>
            <p14:xfrm>
              <a:off x="208440" y="1774800"/>
              <a:ext cx="206640" cy="140760"/>
            </p14:xfrm>
          </p:contentPart>
        </mc:Choice>
        <mc:Fallback>
          <p:pic>
            <p:nvPicPr>
              <p:cNvPr id="2" name="Ink 1">
                <a:extLst>
                  <a:ext uri="{FF2B5EF4-FFF2-40B4-BE49-F238E27FC236}">
                    <a16:creationId xmlns:a16="http://schemas.microsoft.com/office/drawing/2014/main" id="{C106697C-40B0-22A8-8DFE-DBDA823F83FE}"/>
                  </a:ext>
                </a:extLst>
              </p:cNvPr>
              <p:cNvPicPr/>
              <p:nvPr/>
            </p:nvPicPr>
            <p:blipFill>
              <a:blip r:embed="rId3"/>
              <a:stretch>
                <a:fillRect/>
              </a:stretch>
            </p:blipFill>
            <p:spPr>
              <a:xfrm>
                <a:off x="199080" y="1765440"/>
                <a:ext cx="225360" cy="159480"/>
              </a:xfrm>
              <a:prstGeom prst="rect">
                <a:avLst/>
              </a:prstGeom>
            </p:spPr>
          </p:pic>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2">
            <a:extLst>
              <a:ext uri="{FF2B5EF4-FFF2-40B4-BE49-F238E27FC236}">
                <a16:creationId xmlns:a16="http://schemas.microsoft.com/office/drawing/2014/main" id="{58E60A1C-1E5D-A881-4E0F-614D4BC17543}"/>
              </a:ext>
            </a:extLst>
          </p:cNvPr>
          <p:cNvSpPr>
            <a:spLocks noGrp="1"/>
          </p:cNvSpPr>
          <p:nvPr>
            <p:ph idx="1"/>
          </p:nvPr>
        </p:nvSpPr>
        <p:spPr>
          <a:xfrm>
            <a:off x="304800" y="1493838"/>
            <a:ext cx="8229600" cy="4525962"/>
          </a:xfrm>
        </p:spPr>
        <p:txBody>
          <a:bodyPr/>
          <a:lstStyle/>
          <a:p>
            <a:pPr algn="just" fontAlgn="base">
              <a:spcAft>
                <a:spcPct val="0"/>
              </a:spcAft>
            </a:pPr>
            <a:r>
              <a:rPr lang="en-US" altLang="en-US"/>
              <a:t>iii) </a:t>
            </a:r>
            <a:r>
              <a:rPr lang="en-US" altLang="en-US" sz="2800"/>
              <a:t>Force Majeure </a:t>
            </a:r>
            <a:r>
              <a:rPr lang="en-US" altLang="en-US"/>
              <a:t>(</a:t>
            </a:r>
            <a:r>
              <a:rPr lang="en-US" altLang="en-US" sz="2800"/>
              <a:t>unforeseen delays)</a:t>
            </a:r>
          </a:p>
          <a:p>
            <a:pPr algn="just" fontAlgn="base">
              <a:spcAft>
                <a:spcPct val="0"/>
              </a:spcAft>
              <a:buFont typeface="Arial" pitchFamily="34" charset="0"/>
              <a:buChar char="•"/>
            </a:pPr>
            <a:r>
              <a:rPr lang="en-US" altLang="en-US"/>
              <a:t>Adverse weather conditions like Tsunami, earthquake, floods, cyclones, stormy weather (torrential rain, high speed winds, lightning)</a:t>
            </a:r>
          </a:p>
          <a:p>
            <a:pPr algn="just" fontAlgn="base">
              <a:spcAft>
                <a:spcPct val="0"/>
              </a:spcAft>
              <a:buFont typeface="Arial" pitchFamily="34" charset="0"/>
              <a:buChar char="•"/>
            </a:pPr>
            <a:r>
              <a:rPr lang="en-US" altLang="en-US"/>
              <a:t>The crane collapse at Mecca Grand Mosque on 11 Sept’15 is a case in point. A massive project was underway to expand the area of the mosque by 4 lakh square metres, allowing it to accommodate up to 22 lakh people at once. Bad weather is thought to be behind the crane collapse which killed 107 people. The crane was hit by lightning prior to collapsing into the mosque.</a:t>
            </a:r>
          </a:p>
          <a:p>
            <a:pPr algn="just" fontAlgn="base">
              <a:spcAft>
                <a:spcPct val="0"/>
              </a:spcAft>
            </a:pPr>
            <a:endParaRPr lang="en-US" altLang="en-US"/>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C2A0CE1F-D77A-5CFA-183D-04F87656D801}"/>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Reasons for Reducing Project Duration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E6DDBBE-DA71-136F-7C5C-718F3E8ACF02}"/>
                  </a:ext>
                </a:extLst>
              </p14:cNvPr>
              <p14:cNvContentPartPr/>
              <p14:nvPr/>
            </p14:nvContentPartPr>
            <p14:xfrm>
              <a:off x="3550680" y="1923840"/>
              <a:ext cx="2708280" cy="894240"/>
            </p14:xfrm>
          </p:contentPart>
        </mc:Choice>
        <mc:Fallback>
          <p:pic>
            <p:nvPicPr>
              <p:cNvPr id="2" name="Ink 1">
                <a:extLst>
                  <a:ext uri="{FF2B5EF4-FFF2-40B4-BE49-F238E27FC236}">
                    <a16:creationId xmlns:a16="http://schemas.microsoft.com/office/drawing/2014/main" id="{6E6DDBBE-DA71-136F-7C5C-718F3E8ACF02}"/>
                  </a:ext>
                </a:extLst>
              </p:cNvPr>
              <p:cNvPicPr/>
              <p:nvPr/>
            </p:nvPicPr>
            <p:blipFill>
              <a:blip r:embed="rId3"/>
              <a:stretch>
                <a:fillRect/>
              </a:stretch>
            </p:blipFill>
            <p:spPr>
              <a:xfrm>
                <a:off x="3541320" y="1914480"/>
                <a:ext cx="2727000" cy="912960"/>
              </a:xfrm>
              <a:prstGeom prst="rect">
                <a:avLst/>
              </a:prstGeom>
            </p:spPr>
          </p:pic>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B544553-7515-654F-1285-EB2CAA74137B}"/>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ADVERSE WEATHER CONDITIONS</a:t>
            </a:r>
          </a:p>
        </p:txBody>
      </p:sp>
      <p:pic>
        <p:nvPicPr>
          <p:cNvPr id="101379" name="Picture 4" descr="D:\Desktop\Mecca Grand Mosque_Crane Collapse_11 Sept 2015.png">
            <a:extLst>
              <a:ext uri="{FF2B5EF4-FFF2-40B4-BE49-F238E27FC236}">
                <a16:creationId xmlns:a16="http://schemas.microsoft.com/office/drawing/2014/main" id="{C2799778-2616-57DD-74B8-FCDD9139FC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a:noFill/>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2">
            <a:extLst>
              <a:ext uri="{FF2B5EF4-FFF2-40B4-BE49-F238E27FC236}">
                <a16:creationId xmlns:a16="http://schemas.microsoft.com/office/drawing/2014/main" id="{E1180E4A-2B4F-BEDC-C5F4-A007D3B0329F}"/>
              </a:ext>
            </a:extLst>
          </p:cNvPr>
          <p:cNvSpPr>
            <a:spLocks noGrp="1"/>
          </p:cNvSpPr>
          <p:nvPr>
            <p:ph idx="1"/>
          </p:nvPr>
        </p:nvSpPr>
        <p:spPr>
          <a:xfrm>
            <a:off x="304800" y="1493838"/>
            <a:ext cx="8229600" cy="4525962"/>
          </a:xfrm>
        </p:spPr>
        <p:txBody>
          <a:bodyPr/>
          <a:lstStyle/>
          <a:p>
            <a:pPr algn="just" fontAlgn="base">
              <a:spcAft>
                <a:spcPct val="0"/>
              </a:spcAft>
            </a:pPr>
            <a:r>
              <a:rPr lang="en-US" altLang="en-US"/>
              <a:t>iv) </a:t>
            </a:r>
            <a:r>
              <a:rPr lang="en-US" altLang="en-US" sz="2800"/>
              <a:t>Incentive Contracts</a:t>
            </a:r>
          </a:p>
          <a:p>
            <a:pPr algn="just" fontAlgn="base">
              <a:spcAft>
                <a:spcPct val="0"/>
              </a:spcAft>
              <a:buFont typeface="Arial" pitchFamily="34" charset="0"/>
              <a:buChar char="•"/>
            </a:pPr>
            <a:r>
              <a:rPr lang="en-US" altLang="en-US"/>
              <a:t>If the contractor is promised an incentive for early completion of a project, he might be willing to go to great lengths to complete the project well before schedule. </a:t>
            </a:r>
          </a:p>
          <a:p>
            <a:pPr algn="just" fontAlgn="base">
              <a:spcAft>
                <a:spcPct val="0"/>
              </a:spcAft>
            </a:pPr>
            <a:r>
              <a:rPr lang="en-US" altLang="en-US" sz="2800"/>
              <a:t>v) Imposed Deadlines</a:t>
            </a:r>
          </a:p>
          <a:p>
            <a:pPr algn="just" fontAlgn="base">
              <a:spcAft>
                <a:spcPct val="0"/>
              </a:spcAft>
              <a:buFont typeface="Arial" pitchFamily="34" charset="0"/>
              <a:buChar char="•"/>
            </a:pPr>
            <a:r>
              <a:rPr lang="en-US" altLang="en-US"/>
              <a:t>Projects involving religious sentiments or facilities meant for public use are often under tight schedules. To keep the general public in good humour, a politician makes a public statement that a new facility meant for public use would be ready by a certain date, which is way ahead of the project completion date. </a:t>
            </a:r>
          </a:p>
          <a:p>
            <a:pPr algn="just" fontAlgn="base">
              <a:spcAft>
                <a:spcPct val="0"/>
              </a:spcAft>
            </a:pPr>
            <a:endParaRPr lang="en-US" altLang="en-US"/>
          </a:p>
          <a:p>
            <a:pPr algn="just" fontAlgn="base">
              <a:spcAft>
                <a:spcPct val="0"/>
              </a:spcAft>
            </a:pPr>
            <a:endParaRPr lang="en-US" altLang="en-US" sz="2800"/>
          </a:p>
          <a:p>
            <a:pPr algn="just" fontAlgn="base">
              <a:spcAft>
                <a:spcPct val="0"/>
              </a:spcAft>
            </a:pPr>
            <a:endParaRPr lang="en-US" altLang="en-US" sz="2800"/>
          </a:p>
          <a:p>
            <a:pPr algn="just" fontAlgn="base">
              <a:spcAft>
                <a:spcPct val="0"/>
              </a:spcAft>
            </a:pPr>
            <a:endParaRPr lang="en-US" altLang="en-US" sz="2800"/>
          </a:p>
          <a:p>
            <a:pPr algn="just" fontAlgn="base">
              <a:spcAft>
                <a:spcPct val="0"/>
              </a:spcAft>
            </a:pPr>
            <a:endParaRPr lang="en-US" altLang="en-US" sz="2800"/>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3C4121C9-6966-FC72-AE25-08BBD2E29AFB}"/>
              </a:ext>
            </a:extLst>
          </p:cNvPr>
          <p:cNvSpPr>
            <a:spLocks noGrp="1"/>
          </p:cNvSpPr>
          <p:nvPr>
            <p:ph sz="quarter" idx="10"/>
          </p:nvPr>
        </p:nvSpPr>
        <p:spPr>
          <a:xfrm>
            <a:off x="228600" y="0"/>
            <a:ext cx="6324600" cy="1143000"/>
          </a:xfrm>
        </p:spPr>
        <p:txBody>
          <a:bodyPr rtlCol="0"/>
          <a:lstStyle/>
          <a:p>
            <a:pPr eaLnBrk="1" fontAlgn="auto" hangingPunct="1">
              <a:spcAft>
                <a:spcPts val="0"/>
              </a:spcAft>
              <a:buFont typeface="Arial" charset="0"/>
              <a:buNone/>
              <a:defRPr/>
            </a:pPr>
            <a:r>
              <a:rPr lang="en-US" dirty="0"/>
              <a:t>Reasons for Reducing Project Duration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AAD8597-A696-7D6E-476B-F7C9A07CE3F6}"/>
                  </a:ext>
                </a:extLst>
              </p14:cNvPr>
              <p14:cNvContentPartPr/>
              <p14:nvPr/>
            </p14:nvContentPartPr>
            <p14:xfrm>
              <a:off x="3938040" y="745920"/>
              <a:ext cx="5006880" cy="2836800"/>
            </p14:xfrm>
          </p:contentPart>
        </mc:Choice>
        <mc:Fallback>
          <p:pic>
            <p:nvPicPr>
              <p:cNvPr id="2" name="Ink 1">
                <a:extLst>
                  <a:ext uri="{FF2B5EF4-FFF2-40B4-BE49-F238E27FC236}">
                    <a16:creationId xmlns:a16="http://schemas.microsoft.com/office/drawing/2014/main" id="{0AAD8597-A696-7D6E-476B-F7C9A07CE3F6}"/>
                  </a:ext>
                </a:extLst>
              </p:cNvPr>
              <p:cNvPicPr/>
              <p:nvPr/>
            </p:nvPicPr>
            <p:blipFill>
              <a:blip r:embed="rId3"/>
              <a:stretch>
                <a:fillRect/>
              </a:stretch>
            </p:blipFill>
            <p:spPr>
              <a:xfrm>
                <a:off x="3928680" y="736560"/>
                <a:ext cx="5025600" cy="2855520"/>
              </a:xfrm>
              <a:prstGeom prst="rect">
                <a:avLst/>
              </a:prstGeom>
            </p:spPr>
          </p:pic>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2">
            <a:extLst>
              <a:ext uri="{FF2B5EF4-FFF2-40B4-BE49-F238E27FC236}">
                <a16:creationId xmlns:a16="http://schemas.microsoft.com/office/drawing/2014/main" id="{B97BC4F1-E4B6-4B6C-D7E6-ED447F162C65}"/>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Imposed Deadlines…</a:t>
            </a:r>
          </a:p>
          <a:p>
            <a:pPr algn="just" fontAlgn="base">
              <a:spcAft>
                <a:spcPct val="0"/>
              </a:spcAft>
              <a:buFont typeface="Arial" pitchFamily="34" charset="0"/>
              <a:buChar char="•"/>
            </a:pPr>
            <a:r>
              <a:rPr lang="en-US" altLang="en-US" sz="2000"/>
              <a:t>Likewise, it is not uncommon for bosses in software companies to announce early completion dates to important clients, turning a Nelson’s eye to the project manager’s schedule.</a:t>
            </a:r>
          </a:p>
          <a:p>
            <a:pPr algn="just" fontAlgn="base">
              <a:spcAft>
                <a:spcPct val="0"/>
              </a:spcAft>
              <a:buFont typeface="Arial" pitchFamily="34" charset="0"/>
              <a:buChar char="•"/>
            </a:pPr>
            <a:r>
              <a:rPr lang="en-US" altLang="en-US" sz="2000"/>
              <a:t>This leads to increased project cost.</a:t>
            </a:r>
          </a:p>
          <a:p>
            <a:pPr algn="just" fontAlgn="base">
              <a:spcAft>
                <a:spcPct val="0"/>
              </a:spcAft>
              <a:buFont typeface="Arial" pitchFamily="34" charset="0"/>
              <a:buChar char="•"/>
            </a:pPr>
            <a:r>
              <a:rPr lang="en-US" altLang="en-US" sz="2000"/>
              <a:t>Besides, the quality is also compromised.</a:t>
            </a:r>
          </a:p>
          <a:p>
            <a:pPr algn="just" fontAlgn="base">
              <a:spcAft>
                <a:spcPct val="0"/>
              </a:spcAft>
            </a:pPr>
            <a:r>
              <a:rPr lang="en-US" altLang="en-US" sz="2800"/>
              <a:t>vi) High Overhead Costs</a:t>
            </a:r>
          </a:p>
          <a:p>
            <a:pPr algn="just" fontAlgn="base">
              <a:spcAft>
                <a:spcPct val="0"/>
              </a:spcAft>
              <a:buFont typeface="Arial" pitchFamily="34" charset="0"/>
              <a:buChar char="•"/>
            </a:pPr>
            <a:r>
              <a:rPr lang="en-US" altLang="en-US" sz="2000"/>
              <a:t>Carrying out a project in an inhospitable/inaccessible region is often at the cost of high overheads for housing, transport and food.</a:t>
            </a:r>
          </a:p>
          <a:p>
            <a:pPr algn="just" fontAlgn="base">
              <a:spcAft>
                <a:spcPct val="0"/>
              </a:spcAft>
              <a:buFont typeface="Arial" pitchFamily="34" charset="0"/>
              <a:buChar char="•"/>
            </a:pPr>
            <a:r>
              <a:rPr lang="en-US" altLang="en-US" sz="2000"/>
              <a:t>The increase in direct costs of shortening some of the critical activities works out to be much less than the savings in indirect costs derived from decreasing the daily overhead rates.  This is a situation where both cost and duration are reduced simultaneously.</a:t>
            </a:r>
          </a:p>
          <a:p>
            <a:pPr algn="just" fontAlgn="base">
              <a:spcAft>
                <a:spcPct val="0"/>
              </a:spcAft>
            </a:pPr>
            <a:endParaRPr lang="en-US" altLang="en-US"/>
          </a:p>
          <a:p>
            <a:pPr algn="just" fontAlgn="base">
              <a:spcAft>
                <a:spcPct val="0"/>
              </a:spcAft>
            </a:pPr>
            <a:endParaRPr lang="en-US" altLang="en-US"/>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BCDB8271-1592-1884-DD4D-17D1F264821B}"/>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Reasons for Reducing Project Duration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25CC696-351F-BC71-E58F-0BEC2AAAFD1C}"/>
                  </a:ext>
                </a:extLst>
              </p14:cNvPr>
              <p14:cNvContentPartPr/>
              <p14:nvPr/>
            </p14:nvContentPartPr>
            <p14:xfrm>
              <a:off x="4358520" y="2770560"/>
              <a:ext cx="3899880" cy="1284480"/>
            </p14:xfrm>
          </p:contentPart>
        </mc:Choice>
        <mc:Fallback>
          <p:pic>
            <p:nvPicPr>
              <p:cNvPr id="2" name="Ink 1">
                <a:extLst>
                  <a:ext uri="{FF2B5EF4-FFF2-40B4-BE49-F238E27FC236}">
                    <a16:creationId xmlns:a16="http://schemas.microsoft.com/office/drawing/2014/main" id="{A25CC696-351F-BC71-E58F-0BEC2AAAFD1C}"/>
                  </a:ext>
                </a:extLst>
              </p:cNvPr>
              <p:cNvPicPr/>
              <p:nvPr/>
            </p:nvPicPr>
            <p:blipFill>
              <a:blip r:embed="rId3"/>
              <a:stretch>
                <a:fillRect/>
              </a:stretch>
            </p:blipFill>
            <p:spPr>
              <a:xfrm>
                <a:off x="4349160" y="2761200"/>
                <a:ext cx="3918600" cy="13032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a:extLst>
              <a:ext uri="{FF2B5EF4-FFF2-40B4-BE49-F238E27FC236}">
                <a16:creationId xmlns:a16="http://schemas.microsoft.com/office/drawing/2014/main" id="{72163D8F-1E77-3E71-9490-7855BF5B62FB}"/>
              </a:ext>
            </a:extLst>
          </p:cNvPr>
          <p:cNvSpPr>
            <a:spLocks noGrp="1"/>
          </p:cNvSpPr>
          <p:nvPr>
            <p:ph idx="1"/>
          </p:nvPr>
        </p:nvSpPr>
        <p:spPr>
          <a:xfrm>
            <a:off x="304800" y="1493838"/>
            <a:ext cx="8229600" cy="4525962"/>
          </a:xfrm>
        </p:spPr>
        <p:txBody>
          <a:bodyPr/>
          <a:lstStyle/>
          <a:p>
            <a:pPr fontAlgn="base">
              <a:spcAft>
                <a:spcPct val="0"/>
              </a:spcAft>
            </a:pPr>
            <a:r>
              <a:rPr lang="en-US" altLang="en-US"/>
              <a:t>Project risk management in its entirety, </a:t>
            </a:r>
          </a:p>
          <a:p>
            <a:pPr fontAlgn="base">
              <a:spcAft>
                <a:spcPct val="0"/>
              </a:spcAft>
            </a:pPr>
            <a:r>
              <a:rPr lang="en-US" altLang="en-US"/>
              <a:t>includes the following six process groups:</a:t>
            </a:r>
          </a:p>
          <a:p>
            <a:pPr fontAlgn="base">
              <a:spcAft>
                <a:spcPct val="0"/>
              </a:spcAft>
            </a:pPr>
            <a:endParaRPr lang="en-US" altLang="en-US"/>
          </a:p>
          <a:p>
            <a:pPr fontAlgn="base">
              <a:spcAft>
                <a:spcPct val="0"/>
              </a:spcAft>
            </a:pPr>
            <a:r>
              <a:rPr lang="en-US" altLang="en-US" sz="2000"/>
              <a:t>Planning risk management</a:t>
            </a:r>
          </a:p>
          <a:p>
            <a:pPr fontAlgn="base">
              <a:spcAft>
                <a:spcPct val="0"/>
              </a:spcAft>
            </a:pPr>
            <a:r>
              <a:rPr lang="en-US" altLang="en-US" sz="2000"/>
              <a:t>Risk identification</a:t>
            </a:r>
          </a:p>
          <a:p>
            <a:pPr fontAlgn="base">
              <a:spcAft>
                <a:spcPct val="0"/>
              </a:spcAft>
            </a:pPr>
            <a:r>
              <a:rPr lang="en-US" altLang="en-US" sz="2000"/>
              <a:t>Performing qualitative risk analysis</a:t>
            </a:r>
          </a:p>
          <a:p>
            <a:pPr fontAlgn="base">
              <a:spcAft>
                <a:spcPct val="0"/>
              </a:spcAft>
            </a:pPr>
            <a:r>
              <a:rPr lang="en-US" altLang="en-US" sz="2000"/>
              <a:t>Performing quantitative risk analysis</a:t>
            </a:r>
          </a:p>
          <a:p>
            <a:pPr fontAlgn="base">
              <a:spcAft>
                <a:spcPct val="0"/>
              </a:spcAft>
            </a:pPr>
            <a:r>
              <a:rPr lang="en-US" altLang="en-US" sz="2000"/>
              <a:t>Planning risk responses</a:t>
            </a:r>
          </a:p>
          <a:p>
            <a:pPr fontAlgn="base">
              <a:spcAft>
                <a:spcPct val="0"/>
              </a:spcAft>
            </a:pPr>
            <a:r>
              <a:rPr lang="en-US" altLang="en-US" sz="2000"/>
              <a:t>Monitoring and controlling risks</a:t>
            </a:r>
          </a:p>
          <a:p>
            <a:pPr fontAlgn="base">
              <a:spcAft>
                <a:spcPct val="0"/>
              </a:spcAft>
            </a:pPr>
            <a:endParaRPr lang="en-US" altLang="en-US" sz="2000"/>
          </a:p>
          <a:p>
            <a:pPr fontAlgn="base">
              <a:spcAft>
                <a:spcPct val="0"/>
              </a:spcAft>
            </a:pPr>
            <a:endParaRPr lang="en-US" altLang="en-US"/>
          </a:p>
        </p:txBody>
      </p:sp>
      <p:sp>
        <p:nvSpPr>
          <p:cNvPr id="3" name="Content Placeholder 2">
            <a:extLst>
              <a:ext uri="{FF2B5EF4-FFF2-40B4-BE49-F238E27FC236}">
                <a16:creationId xmlns:a16="http://schemas.microsoft.com/office/drawing/2014/main" id="{FBF83D12-8B6E-848F-9519-D8847E86CBDA}"/>
              </a:ext>
            </a:extLst>
          </p:cNvPr>
          <p:cNvSpPr>
            <a:spLocks noGrp="1"/>
          </p:cNvSpPr>
          <p:nvPr>
            <p:ph sz="quarter" idx="10"/>
          </p:nvPr>
        </p:nvSpPr>
        <p:spPr/>
        <p:txBody>
          <a:bodyPr>
            <a:normAutofit fontScale="92500"/>
          </a:bodyPr>
          <a:lstStyle/>
          <a:p>
            <a:pPr>
              <a:buFont typeface="Arial" charset="0"/>
              <a:buNone/>
              <a:defRPr/>
            </a:pPr>
            <a:endParaRPr lang="en-US" dirty="0"/>
          </a:p>
          <a:p>
            <a:pPr>
              <a:buFont typeface="Arial" charset="0"/>
              <a:buNone/>
              <a:defRPr/>
            </a:pPr>
            <a:r>
              <a:rPr lang="en-US" dirty="0"/>
              <a:t>RISK MANAGEMENT PROCESS</a:t>
            </a:r>
          </a:p>
          <a:p>
            <a:pPr>
              <a:buFont typeface="Arial" charset="0"/>
              <a:buNone/>
              <a:defRPr/>
            </a:pPr>
            <a:endParaRPr 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Content Placeholder 2">
            <a:extLst>
              <a:ext uri="{FF2B5EF4-FFF2-40B4-BE49-F238E27FC236}">
                <a16:creationId xmlns:a16="http://schemas.microsoft.com/office/drawing/2014/main" id="{41B46259-3DC8-192C-0F91-41DBA55E5BB0}"/>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vii) Reassignment of Resources </a:t>
            </a:r>
          </a:p>
          <a:p>
            <a:pPr algn="just" fontAlgn="base">
              <a:spcAft>
                <a:spcPct val="0"/>
              </a:spcAft>
              <a:buFont typeface="Arial" pitchFamily="34" charset="0"/>
              <a:buChar char="•"/>
            </a:pPr>
            <a:r>
              <a:rPr lang="en-US" altLang="en-US"/>
              <a:t>Sometimes it becomes important to shift resources like key equipment and project personnel to new projects. </a:t>
            </a:r>
          </a:p>
          <a:p>
            <a:pPr algn="just" fontAlgn="base">
              <a:spcAft>
                <a:spcPct val="0"/>
              </a:spcAft>
              <a:buFont typeface="Arial" pitchFamily="34" charset="0"/>
              <a:buChar char="•"/>
            </a:pPr>
            <a:r>
              <a:rPr lang="en-US" altLang="en-US"/>
              <a:t>In such situations, the cost of reducing the project can be compared with the opportunity </a:t>
            </a:r>
            <a:r>
              <a:rPr lang="en-US" altLang="en-US" i="1"/>
              <a:t>costs</a:t>
            </a:r>
            <a:r>
              <a:rPr lang="en-US" altLang="en-US"/>
              <a:t> of not releasing key equipment or project personnel.</a:t>
            </a:r>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7C2D790E-F1BC-2757-0716-9DB9BAF150CA}"/>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Reasons for Reducing Project Duration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3CA1C70-9D6A-3296-093F-94D1655B7B47}"/>
                  </a:ext>
                </a:extLst>
              </p14:cNvPr>
              <p14:cNvContentPartPr/>
              <p14:nvPr/>
            </p14:nvContentPartPr>
            <p14:xfrm>
              <a:off x="5487480" y="1646280"/>
              <a:ext cx="313200" cy="189720"/>
            </p14:xfrm>
          </p:contentPart>
        </mc:Choice>
        <mc:Fallback>
          <p:pic>
            <p:nvPicPr>
              <p:cNvPr id="2" name="Ink 1">
                <a:extLst>
                  <a:ext uri="{FF2B5EF4-FFF2-40B4-BE49-F238E27FC236}">
                    <a16:creationId xmlns:a16="http://schemas.microsoft.com/office/drawing/2014/main" id="{13CA1C70-9D6A-3296-093F-94D1655B7B47}"/>
                  </a:ext>
                </a:extLst>
              </p:cNvPr>
              <p:cNvPicPr/>
              <p:nvPr/>
            </p:nvPicPr>
            <p:blipFill>
              <a:blip r:embed="rId3"/>
              <a:stretch>
                <a:fillRect/>
              </a:stretch>
            </p:blipFill>
            <p:spPr>
              <a:xfrm>
                <a:off x="5478120" y="1636920"/>
                <a:ext cx="331920" cy="208440"/>
              </a:xfrm>
              <a:prstGeom prst="rect">
                <a:avLst/>
              </a:prstGeom>
            </p:spPr>
          </p:pic>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F24E59F-8F6F-BACB-B03E-217BDC13B4DC}"/>
              </a:ext>
            </a:extLst>
          </p:cNvPr>
          <p:cNvSpPr>
            <a:spLocks noGrp="1"/>
          </p:cNvSpPr>
          <p:nvPr>
            <p:ph idx="1"/>
          </p:nvPr>
        </p:nvSpPr>
        <p:spPr>
          <a:xfrm>
            <a:off x="304800" y="1493838"/>
            <a:ext cx="8229600" cy="4525962"/>
          </a:xfrm>
        </p:spPr>
        <p:txBody>
          <a:bodyPr/>
          <a:lstStyle/>
          <a:p>
            <a:pPr algn="just" fontAlgn="base">
              <a:spcAft>
                <a:spcPct val="0"/>
              </a:spcAft>
              <a:buFont typeface="Arial" charset="0"/>
              <a:buNone/>
              <a:defRPr/>
            </a:pPr>
            <a:r>
              <a:rPr lang="en-US" sz="2800" dirty="0">
                <a:latin typeface="Arial" charset="0"/>
                <a:cs typeface="Arial" charset="0"/>
              </a:rPr>
              <a:t>Options When Resources are not Constrained</a:t>
            </a:r>
          </a:p>
          <a:p>
            <a:pPr marL="571500" indent="-571500" algn="just" fontAlgn="base">
              <a:spcAft>
                <a:spcPct val="0"/>
              </a:spcAft>
              <a:buFont typeface="Arial" charset="0"/>
              <a:buAutoNum type="romanLcParenR"/>
              <a:defRPr/>
            </a:pPr>
            <a:r>
              <a:rPr lang="en-US" sz="2800" dirty="0">
                <a:latin typeface="Arial" charset="0"/>
                <a:cs typeface="Arial" charset="0"/>
              </a:rPr>
              <a:t>Adding Resources</a:t>
            </a:r>
          </a:p>
          <a:p>
            <a:pPr marL="571500" indent="-571500" algn="just" fontAlgn="base">
              <a:spcAft>
                <a:spcPct val="0"/>
              </a:spcAft>
              <a:buFont typeface="Arial" pitchFamily="34" charset="0"/>
              <a:buChar char="•"/>
              <a:defRPr/>
            </a:pPr>
            <a:r>
              <a:rPr lang="en-US" sz="2000" dirty="0">
                <a:latin typeface="Arial" charset="0"/>
                <a:cs typeface="Arial" charset="0"/>
              </a:rPr>
              <a:t>The most common practice for reducing project time is to add additional project personnel and equipment to activities.</a:t>
            </a:r>
          </a:p>
          <a:p>
            <a:pPr marL="571500" indent="-571500" algn="just" fontAlgn="base">
              <a:spcAft>
                <a:spcPct val="0"/>
              </a:spcAft>
              <a:buFont typeface="Arial" pitchFamily="34" charset="0"/>
              <a:buChar char="•"/>
              <a:defRPr/>
            </a:pPr>
            <a:r>
              <a:rPr lang="en-US" sz="2000" dirty="0">
                <a:latin typeface="Arial" charset="0"/>
                <a:cs typeface="Arial" charset="0"/>
              </a:rPr>
              <a:t>However, keep in mind Brook’s Law: Adding manpower to a late software project makes it later.</a:t>
            </a:r>
          </a:p>
          <a:p>
            <a:pPr marL="571500" indent="-571500" algn="just" fontAlgn="base">
              <a:spcAft>
                <a:spcPct val="0"/>
              </a:spcAft>
              <a:buFont typeface="Arial" pitchFamily="34" charset="0"/>
              <a:buChar char="•"/>
              <a:defRPr/>
            </a:pPr>
            <a:r>
              <a:rPr lang="en-US" sz="2000" dirty="0">
                <a:latin typeface="Arial" charset="0"/>
                <a:cs typeface="Arial" charset="0"/>
              </a:rPr>
              <a:t>Additional workers increase the communication and training requirements. Each worker must be trained in the technology, the goals of the effort, and the overall strategy. </a:t>
            </a:r>
          </a:p>
          <a:p>
            <a:pPr marL="571500" indent="-571500" algn="just" fontAlgn="base">
              <a:spcAft>
                <a:spcPct val="0"/>
              </a:spcAft>
              <a:buFont typeface="Arial" pitchFamily="34" charset="0"/>
              <a:buChar char="•"/>
              <a:defRPr/>
            </a:pPr>
            <a:r>
              <a:rPr lang="en-US" sz="2000" dirty="0">
                <a:latin typeface="Arial" charset="0"/>
                <a:cs typeface="Arial" charset="0"/>
              </a:rPr>
              <a:t>When a task can not be partitioned because of sequential constraints, the application of more effort has no effect on the schedule. The bearing of a child takes nine months, no matter how many women are assigned. </a:t>
            </a:r>
          </a:p>
        </p:txBody>
      </p:sp>
      <p:sp>
        <p:nvSpPr>
          <p:cNvPr id="4" name="Content Placeholder 3">
            <a:extLst>
              <a:ext uri="{FF2B5EF4-FFF2-40B4-BE49-F238E27FC236}">
                <a16:creationId xmlns:a16="http://schemas.microsoft.com/office/drawing/2014/main" id="{99709951-4058-EA62-3751-7B0DE36C5DA7}"/>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Options for Speeding up Project Completion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AE8116F-D792-F68E-50F3-38ED113910A4}"/>
                  </a:ext>
                </a:extLst>
              </p14:cNvPr>
              <p14:cNvContentPartPr/>
              <p14:nvPr/>
            </p14:nvContentPartPr>
            <p14:xfrm>
              <a:off x="2889000" y="1012680"/>
              <a:ext cx="6003720" cy="2921760"/>
            </p14:xfrm>
          </p:contentPart>
        </mc:Choice>
        <mc:Fallback>
          <p:pic>
            <p:nvPicPr>
              <p:cNvPr id="2" name="Ink 1">
                <a:extLst>
                  <a:ext uri="{FF2B5EF4-FFF2-40B4-BE49-F238E27FC236}">
                    <a16:creationId xmlns:a16="http://schemas.microsoft.com/office/drawing/2014/main" id="{FAE8116F-D792-F68E-50F3-38ED113910A4}"/>
                  </a:ext>
                </a:extLst>
              </p:cNvPr>
              <p:cNvPicPr/>
              <p:nvPr/>
            </p:nvPicPr>
            <p:blipFill>
              <a:blip r:embed="rId3"/>
              <a:stretch>
                <a:fillRect/>
              </a:stretch>
            </p:blipFill>
            <p:spPr>
              <a:xfrm>
                <a:off x="2879640" y="1003320"/>
                <a:ext cx="6022440" cy="2940480"/>
              </a:xfrm>
              <a:prstGeom prst="rect">
                <a:avLst/>
              </a:prstGeom>
            </p:spPr>
          </p:pic>
        </mc:Fallback>
      </mc:AlternateContent>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Content Placeholder 2">
            <a:extLst>
              <a:ext uri="{FF2B5EF4-FFF2-40B4-BE49-F238E27FC236}">
                <a16:creationId xmlns:a16="http://schemas.microsoft.com/office/drawing/2014/main" id="{7F9A8A61-2E61-E46B-C4C3-226268CF9F1B}"/>
              </a:ext>
            </a:extLst>
          </p:cNvPr>
          <p:cNvSpPr>
            <a:spLocks noGrp="1"/>
          </p:cNvSpPr>
          <p:nvPr>
            <p:ph idx="1"/>
          </p:nvPr>
        </p:nvSpPr>
        <p:spPr>
          <a:xfrm>
            <a:off x="457200" y="1600200"/>
            <a:ext cx="8229600" cy="4525963"/>
          </a:xfrm>
        </p:spPr>
        <p:txBody>
          <a:bodyPr/>
          <a:lstStyle/>
          <a:p>
            <a:pPr algn="just" fontAlgn="base">
              <a:spcAft>
                <a:spcPct val="0"/>
              </a:spcAft>
              <a:buFont typeface="Arial" pitchFamily="34" charset="0"/>
              <a:buChar char="•"/>
            </a:pPr>
            <a:r>
              <a:rPr lang="en-US" altLang="en-US"/>
              <a:t>Intercommunication among project personnel is worse. If each part of the task must be independently coordinated with each other part, the effort increases as n(n-1)/2.</a:t>
            </a:r>
          </a:p>
          <a:p>
            <a:pPr algn="just" fontAlgn="base">
              <a:spcAft>
                <a:spcPct val="0"/>
              </a:spcAft>
            </a:pPr>
            <a:r>
              <a:rPr lang="en-US" altLang="en-US"/>
              <a:t>Three workers require three times as much pair-wise intercommunication as two.</a:t>
            </a:r>
          </a:p>
          <a:p>
            <a:pPr algn="just" fontAlgn="base">
              <a:spcAft>
                <a:spcPct val="0"/>
              </a:spcAft>
            </a:pPr>
            <a:endParaRPr lang="en-US" altLang="en-US"/>
          </a:p>
          <a:p>
            <a:pPr algn="just" fontAlgn="base">
              <a:spcAft>
                <a:spcPct val="0"/>
              </a:spcAft>
            </a:pPr>
            <a:r>
              <a:rPr lang="en-US" altLang="en-US"/>
              <a:t> </a:t>
            </a:r>
          </a:p>
        </p:txBody>
      </p:sp>
      <p:sp>
        <p:nvSpPr>
          <p:cNvPr id="4" name="Content Placeholder 3">
            <a:extLst>
              <a:ext uri="{FF2B5EF4-FFF2-40B4-BE49-F238E27FC236}">
                <a16:creationId xmlns:a16="http://schemas.microsoft.com/office/drawing/2014/main" id="{93878C1D-B428-BB1B-A04C-59753EFCEEDB}"/>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Options for Speeding up Project Completion</a:t>
            </a:r>
          </a:p>
        </p:txBody>
      </p:sp>
      <p:sp>
        <p:nvSpPr>
          <p:cNvPr id="5" name="Smiley Face 4">
            <a:extLst>
              <a:ext uri="{FF2B5EF4-FFF2-40B4-BE49-F238E27FC236}">
                <a16:creationId xmlns:a16="http://schemas.microsoft.com/office/drawing/2014/main" id="{8B78E6D0-3F36-AAF1-0692-5761BFE41BB4}"/>
              </a:ext>
            </a:extLst>
          </p:cNvPr>
          <p:cNvSpPr/>
          <p:nvPr/>
        </p:nvSpPr>
        <p:spPr>
          <a:xfrm>
            <a:off x="838200" y="3505200"/>
            <a:ext cx="533400" cy="6096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6" name="Smiley Face 5">
            <a:extLst>
              <a:ext uri="{FF2B5EF4-FFF2-40B4-BE49-F238E27FC236}">
                <a16:creationId xmlns:a16="http://schemas.microsoft.com/office/drawing/2014/main" id="{E8A022DB-B7D7-7175-9FFD-EDA2307C54EC}"/>
              </a:ext>
            </a:extLst>
          </p:cNvPr>
          <p:cNvSpPr/>
          <p:nvPr/>
        </p:nvSpPr>
        <p:spPr>
          <a:xfrm>
            <a:off x="2819400" y="3505200"/>
            <a:ext cx="533400" cy="6096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8" name="Smiley Face 7">
            <a:extLst>
              <a:ext uri="{FF2B5EF4-FFF2-40B4-BE49-F238E27FC236}">
                <a16:creationId xmlns:a16="http://schemas.microsoft.com/office/drawing/2014/main" id="{BB1406D0-D5CA-B8CE-A631-DAF78D7C1A30}"/>
              </a:ext>
            </a:extLst>
          </p:cNvPr>
          <p:cNvSpPr/>
          <p:nvPr/>
        </p:nvSpPr>
        <p:spPr>
          <a:xfrm>
            <a:off x="4800600" y="3429000"/>
            <a:ext cx="533400" cy="6096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9" name="Smiley Face 8">
            <a:extLst>
              <a:ext uri="{FF2B5EF4-FFF2-40B4-BE49-F238E27FC236}">
                <a16:creationId xmlns:a16="http://schemas.microsoft.com/office/drawing/2014/main" id="{FCC40F14-DEB7-B0DE-6D6D-1CDCB7B9DDDF}"/>
              </a:ext>
            </a:extLst>
          </p:cNvPr>
          <p:cNvSpPr/>
          <p:nvPr/>
        </p:nvSpPr>
        <p:spPr>
          <a:xfrm>
            <a:off x="6934200" y="3352800"/>
            <a:ext cx="533400" cy="6096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 name="Smiley Face 9">
            <a:extLst>
              <a:ext uri="{FF2B5EF4-FFF2-40B4-BE49-F238E27FC236}">
                <a16:creationId xmlns:a16="http://schemas.microsoft.com/office/drawing/2014/main" id="{E4883EEE-9E1F-9D7D-5219-DB5345F4D53B}"/>
              </a:ext>
            </a:extLst>
          </p:cNvPr>
          <p:cNvSpPr/>
          <p:nvPr/>
        </p:nvSpPr>
        <p:spPr>
          <a:xfrm>
            <a:off x="4953000" y="4876800"/>
            <a:ext cx="533400" cy="6096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1" name="Smiley Face 10">
            <a:extLst>
              <a:ext uri="{FF2B5EF4-FFF2-40B4-BE49-F238E27FC236}">
                <a16:creationId xmlns:a16="http://schemas.microsoft.com/office/drawing/2014/main" id="{969199BE-409C-986A-218C-AB3DFC2D0C0B}"/>
              </a:ext>
            </a:extLst>
          </p:cNvPr>
          <p:cNvSpPr/>
          <p:nvPr/>
        </p:nvSpPr>
        <p:spPr>
          <a:xfrm>
            <a:off x="7010400" y="4876800"/>
            <a:ext cx="533400" cy="609600"/>
          </a:xfrm>
          <a:prstGeom prst="smileyFace">
            <a:avLst>
              <a:gd name="adj" fmla="val 465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cxnSp>
        <p:nvCxnSpPr>
          <p:cNvPr id="20" name="Straight Arrow Connector 19">
            <a:extLst>
              <a:ext uri="{FF2B5EF4-FFF2-40B4-BE49-F238E27FC236}">
                <a16:creationId xmlns:a16="http://schemas.microsoft.com/office/drawing/2014/main" id="{BCCC9B4D-9EFE-03A4-AE4A-59A4ED805E60}"/>
              </a:ext>
            </a:extLst>
          </p:cNvPr>
          <p:cNvCxnSpPr/>
          <p:nvPr/>
        </p:nvCxnSpPr>
        <p:spPr>
          <a:xfrm>
            <a:off x="5410200" y="3886200"/>
            <a:ext cx="1600200" cy="990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8D6049C-3E6A-1F2F-E575-C4DAE8F4BB18}"/>
              </a:ext>
            </a:extLst>
          </p:cNvPr>
          <p:cNvCxnSpPr/>
          <p:nvPr/>
        </p:nvCxnSpPr>
        <p:spPr>
          <a:xfrm flipH="1">
            <a:off x="5486400" y="3886200"/>
            <a:ext cx="1371600" cy="9906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513EE1-B38E-332C-91E2-D2CA07053F13}"/>
              </a:ext>
            </a:extLst>
          </p:cNvPr>
          <p:cNvCxnSpPr/>
          <p:nvPr/>
        </p:nvCxnSpPr>
        <p:spPr>
          <a:xfrm>
            <a:off x="1447800" y="3810000"/>
            <a:ext cx="12954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CE48640-A75B-7D8C-9116-56116DA5AF27}"/>
              </a:ext>
            </a:extLst>
          </p:cNvPr>
          <p:cNvCxnSpPr/>
          <p:nvPr/>
        </p:nvCxnSpPr>
        <p:spPr>
          <a:xfrm>
            <a:off x="5562600" y="3657600"/>
            <a:ext cx="12954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32C5609-82C1-4560-FACD-02C48FB84B66}"/>
              </a:ext>
            </a:extLst>
          </p:cNvPr>
          <p:cNvCxnSpPr/>
          <p:nvPr/>
        </p:nvCxnSpPr>
        <p:spPr>
          <a:xfrm>
            <a:off x="5562600" y="5181600"/>
            <a:ext cx="1447800"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A6E68E1-FDB9-DAB0-CCB1-040F48A14553}"/>
              </a:ext>
            </a:extLst>
          </p:cNvPr>
          <p:cNvCxnSpPr/>
          <p:nvPr/>
        </p:nvCxnSpPr>
        <p:spPr>
          <a:xfrm>
            <a:off x="5105400" y="4038600"/>
            <a:ext cx="76200" cy="838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A81AE26-F65C-40CD-428C-A287E71A97E5}"/>
              </a:ext>
            </a:extLst>
          </p:cNvPr>
          <p:cNvCxnSpPr/>
          <p:nvPr/>
        </p:nvCxnSpPr>
        <p:spPr>
          <a:xfrm>
            <a:off x="7239000" y="3962400"/>
            <a:ext cx="76200" cy="83820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663A7F6-065F-F16A-10A3-2CBFA0D47DCE}"/>
                  </a:ext>
                </a:extLst>
              </p14:cNvPr>
              <p14:cNvContentPartPr/>
              <p14:nvPr/>
            </p14:nvContentPartPr>
            <p14:xfrm>
              <a:off x="2168640" y="3557160"/>
              <a:ext cx="5119560" cy="1329480"/>
            </p14:xfrm>
          </p:contentPart>
        </mc:Choice>
        <mc:Fallback>
          <p:pic>
            <p:nvPicPr>
              <p:cNvPr id="2" name="Ink 1">
                <a:extLst>
                  <a:ext uri="{FF2B5EF4-FFF2-40B4-BE49-F238E27FC236}">
                    <a16:creationId xmlns:a16="http://schemas.microsoft.com/office/drawing/2014/main" id="{1663A7F6-065F-F16A-10A3-2CBFA0D47DCE}"/>
                  </a:ext>
                </a:extLst>
              </p:cNvPr>
              <p:cNvPicPr/>
              <p:nvPr/>
            </p:nvPicPr>
            <p:blipFill>
              <a:blip r:embed="rId3"/>
              <a:stretch>
                <a:fillRect/>
              </a:stretch>
            </p:blipFill>
            <p:spPr>
              <a:xfrm>
                <a:off x="2159280" y="3547800"/>
                <a:ext cx="5138280" cy="1348200"/>
              </a:xfrm>
              <a:prstGeom prst="rect">
                <a:avLst/>
              </a:prstGeom>
            </p:spPr>
          </p:pic>
        </mc:Fallback>
      </mc:AlternateContent>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Content Placeholder 2">
            <a:extLst>
              <a:ext uri="{FF2B5EF4-FFF2-40B4-BE49-F238E27FC236}">
                <a16:creationId xmlns:a16="http://schemas.microsoft.com/office/drawing/2014/main" id="{C28B2DF3-E0F1-1551-F4D1-58C4E72A63AE}"/>
              </a:ext>
            </a:extLst>
          </p:cNvPr>
          <p:cNvSpPr>
            <a:spLocks noGrp="1"/>
          </p:cNvSpPr>
          <p:nvPr>
            <p:ph idx="1"/>
          </p:nvPr>
        </p:nvSpPr>
        <p:spPr>
          <a:xfrm>
            <a:off x="304800" y="1493838"/>
            <a:ext cx="8229600" cy="4525962"/>
          </a:xfrm>
        </p:spPr>
        <p:txBody>
          <a:bodyPr/>
          <a:lstStyle/>
          <a:p>
            <a:pPr algn="just" fontAlgn="base">
              <a:spcAft>
                <a:spcPct val="0"/>
              </a:spcAft>
            </a:pPr>
            <a:r>
              <a:rPr lang="en-US" altLang="en-US"/>
              <a:t>ii) </a:t>
            </a:r>
            <a:r>
              <a:rPr lang="en-US" altLang="en-US" sz="2800"/>
              <a:t>Outsourcing Project Work</a:t>
            </a:r>
          </a:p>
          <a:p>
            <a:pPr algn="just" fontAlgn="base">
              <a:spcAft>
                <a:spcPct val="0"/>
              </a:spcAft>
              <a:buFont typeface="Arial" pitchFamily="34" charset="0"/>
              <a:buChar char="•"/>
            </a:pPr>
            <a:r>
              <a:rPr lang="en-US" altLang="en-US" sz="2000"/>
              <a:t>A common practice to reduce the project time is to subcontract an activity. Contractors have ample expertise and experience in finishing tasks in the minimum time possible.</a:t>
            </a:r>
          </a:p>
          <a:p>
            <a:pPr algn="just" fontAlgn="base">
              <a:spcAft>
                <a:spcPct val="0"/>
              </a:spcAft>
              <a:buFont typeface="Arial" pitchFamily="34" charset="0"/>
              <a:buChar char="•"/>
            </a:pPr>
            <a:r>
              <a:rPr lang="en-US" altLang="en-US" sz="2000"/>
              <a:t>It has the added advantage of freeing up scarce resources that can be assigned to a critical activity.</a:t>
            </a:r>
          </a:p>
          <a:p>
            <a:pPr algn="just" fontAlgn="base">
              <a:spcAft>
                <a:spcPct val="0"/>
              </a:spcAft>
            </a:pPr>
            <a:r>
              <a:rPr lang="en-US" altLang="en-US"/>
              <a:t>iii) </a:t>
            </a:r>
            <a:r>
              <a:rPr lang="en-US" altLang="en-US" sz="2800"/>
              <a:t>Scheduling Overtime</a:t>
            </a:r>
          </a:p>
          <a:p>
            <a:pPr algn="just" fontAlgn="base">
              <a:spcAft>
                <a:spcPct val="0"/>
              </a:spcAft>
              <a:buFont typeface="Arial" pitchFamily="34" charset="0"/>
              <a:buChar char="•"/>
            </a:pPr>
            <a:r>
              <a:rPr lang="en-US" altLang="en-US" sz="2000"/>
              <a:t>Instead of adding more manpower, it is better to resort to overtime.</a:t>
            </a:r>
          </a:p>
          <a:p>
            <a:pPr algn="just" fontAlgn="base">
              <a:spcAft>
                <a:spcPct val="0"/>
              </a:spcAft>
              <a:buFont typeface="Arial" pitchFamily="34" charset="0"/>
              <a:buChar char="•"/>
            </a:pPr>
            <a:r>
              <a:rPr lang="en-US" altLang="en-US" sz="2000"/>
              <a:t>You also get rid of the additional costs of communication and training new project personnel. </a:t>
            </a:r>
          </a:p>
          <a:p>
            <a:pPr algn="just" fontAlgn="base">
              <a:spcAft>
                <a:spcPct val="0"/>
              </a:spcAft>
              <a:buFont typeface="Arial" pitchFamily="34" charset="0"/>
              <a:buChar char="•"/>
            </a:pPr>
            <a:r>
              <a:rPr lang="en-US" altLang="en-US" sz="2000"/>
              <a:t>However, it is not without disadvantages. Eg. Decline in productivity, de-motivating for salaried personnel.</a:t>
            </a:r>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75589E67-34AB-1016-125C-28B684ED62F0}"/>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Options for Speeding up Project Completion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D79CBE9-C750-0263-9A6E-1F906056F267}"/>
                  </a:ext>
                </a:extLst>
              </p14:cNvPr>
              <p14:cNvContentPartPr/>
              <p14:nvPr/>
            </p14:nvContentPartPr>
            <p14:xfrm>
              <a:off x="4203000" y="1623240"/>
              <a:ext cx="3702240" cy="2662920"/>
            </p14:xfrm>
          </p:contentPart>
        </mc:Choice>
        <mc:Fallback>
          <p:pic>
            <p:nvPicPr>
              <p:cNvPr id="2" name="Ink 1">
                <a:extLst>
                  <a:ext uri="{FF2B5EF4-FFF2-40B4-BE49-F238E27FC236}">
                    <a16:creationId xmlns:a16="http://schemas.microsoft.com/office/drawing/2014/main" id="{ED79CBE9-C750-0263-9A6E-1F906056F267}"/>
                  </a:ext>
                </a:extLst>
              </p:cNvPr>
              <p:cNvPicPr/>
              <p:nvPr/>
            </p:nvPicPr>
            <p:blipFill>
              <a:blip r:embed="rId3"/>
              <a:stretch>
                <a:fillRect/>
              </a:stretch>
            </p:blipFill>
            <p:spPr>
              <a:xfrm>
                <a:off x="4193640" y="1613880"/>
                <a:ext cx="3720960" cy="2681640"/>
              </a:xfrm>
              <a:prstGeom prst="rect">
                <a:avLst/>
              </a:prstGeom>
            </p:spPr>
          </p:pic>
        </mc:Fallback>
      </mc:AlternateContent>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2">
            <a:extLst>
              <a:ext uri="{FF2B5EF4-FFF2-40B4-BE49-F238E27FC236}">
                <a16:creationId xmlns:a16="http://schemas.microsoft.com/office/drawing/2014/main" id="{E560AD3C-497D-2EEA-220F-A80959F10928}"/>
              </a:ext>
            </a:extLst>
          </p:cNvPr>
          <p:cNvSpPr>
            <a:spLocks noGrp="1"/>
          </p:cNvSpPr>
          <p:nvPr>
            <p:ph idx="1"/>
          </p:nvPr>
        </p:nvSpPr>
        <p:spPr>
          <a:xfrm>
            <a:off x="304800" y="1493838"/>
            <a:ext cx="8229600" cy="4525962"/>
          </a:xfrm>
        </p:spPr>
        <p:txBody>
          <a:bodyPr/>
          <a:lstStyle/>
          <a:p>
            <a:pPr algn="just" fontAlgn="base">
              <a:spcAft>
                <a:spcPct val="0"/>
              </a:spcAft>
            </a:pPr>
            <a:r>
              <a:rPr lang="en-US" altLang="en-US"/>
              <a:t>iv) </a:t>
            </a:r>
            <a:r>
              <a:rPr lang="en-US" altLang="en-US" sz="2800"/>
              <a:t>Establish a Core Project Team</a:t>
            </a:r>
          </a:p>
          <a:p>
            <a:pPr algn="just" fontAlgn="base">
              <a:spcAft>
                <a:spcPct val="0"/>
              </a:spcAft>
              <a:buFont typeface="Arial" pitchFamily="34" charset="0"/>
              <a:buChar char="•"/>
            </a:pPr>
            <a:r>
              <a:rPr lang="en-US" altLang="en-US"/>
              <a:t>A dedicated team of professionals is better focused to complete the assigned tasks on time.</a:t>
            </a:r>
          </a:p>
          <a:p>
            <a:pPr algn="just" fontAlgn="base">
              <a:spcAft>
                <a:spcPct val="0"/>
              </a:spcAft>
            </a:pPr>
            <a:r>
              <a:rPr lang="en-US" altLang="en-US"/>
              <a:t>v) </a:t>
            </a:r>
            <a:r>
              <a:rPr lang="en-US" altLang="en-US" sz="2800"/>
              <a:t>Do It Twice – Fast and Correctly</a:t>
            </a:r>
          </a:p>
          <a:p>
            <a:pPr algn="just" fontAlgn="base">
              <a:spcAft>
                <a:spcPct val="0"/>
              </a:spcAft>
              <a:buFont typeface="Arial" pitchFamily="34" charset="0"/>
              <a:buChar char="•"/>
            </a:pPr>
            <a:r>
              <a:rPr lang="en-US" altLang="en-US"/>
              <a:t>Provide a quick, short-term solution in the first instance. </a:t>
            </a:r>
          </a:p>
          <a:p>
            <a:pPr algn="just" fontAlgn="base">
              <a:spcAft>
                <a:spcPct val="0"/>
              </a:spcAft>
              <a:buFont typeface="Arial" pitchFamily="34" charset="0"/>
              <a:buChar char="•"/>
            </a:pPr>
            <a:r>
              <a:rPr lang="en-US" altLang="en-US"/>
              <a:t>During wartime, pontoon bridges (wooden planks supported over small boats) are used as temporary structures in place of damaged bridges. </a:t>
            </a:r>
          </a:p>
          <a:p>
            <a:pPr algn="just" fontAlgn="base">
              <a:spcAft>
                <a:spcPct val="0"/>
              </a:spcAft>
              <a:buFont typeface="Arial" pitchFamily="34" charset="0"/>
              <a:buChar char="•"/>
            </a:pPr>
            <a:r>
              <a:rPr lang="en-US" altLang="en-US"/>
              <a:t>It is not uncommon for software companies to release subsequent versions of their software products with improved functionality and features. </a:t>
            </a:r>
          </a:p>
        </p:txBody>
      </p:sp>
      <p:sp>
        <p:nvSpPr>
          <p:cNvPr id="4" name="Content Placeholder 3">
            <a:extLst>
              <a:ext uri="{FF2B5EF4-FFF2-40B4-BE49-F238E27FC236}">
                <a16:creationId xmlns:a16="http://schemas.microsoft.com/office/drawing/2014/main" id="{AE4979B7-DC38-2EB6-F40B-E3469E9E37E0}"/>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Options for Speeding up Project Completion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5BF0C59-3471-9EE0-6FA5-8CC606EA7307}"/>
                  </a:ext>
                </a:extLst>
              </p14:cNvPr>
              <p14:cNvContentPartPr/>
              <p14:nvPr/>
            </p14:nvContentPartPr>
            <p14:xfrm>
              <a:off x="3376800" y="1745280"/>
              <a:ext cx="3523680" cy="1317240"/>
            </p14:xfrm>
          </p:contentPart>
        </mc:Choice>
        <mc:Fallback>
          <p:pic>
            <p:nvPicPr>
              <p:cNvPr id="2" name="Ink 1">
                <a:extLst>
                  <a:ext uri="{FF2B5EF4-FFF2-40B4-BE49-F238E27FC236}">
                    <a16:creationId xmlns:a16="http://schemas.microsoft.com/office/drawing/2014/main" id="{85BF0C59-3471-9EE0-6FA5-8CC606EA7307}"/>
                  </a:ext>
                </a:extLst>
              </p:cNvPr>
              <p:cNvPicPr/>
              <p:nvPr/>
            </p:nvPicPr>
            <p:blipFill>
              <a:blip r:embed="rId3"/>
              <a:stretch>
                <a:fillRect/>
              </a:stretch>
            </p:blipFill>
            <p:spPr>
              <a:xfrm>
                <a:off x="3367440" y="1735920"/>
                <a:ext cx="3542400" cy="1335960"/>
              </a:xfrm>
              <a:prstGeom prst="rect">
                <a:avLst/>
              </a:prstGeom>
            </p:spPr>
          </p:pic>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2">
            <a:extLst>
              <a:ext uri="{FF2B5EF4-FFF2-40B4-BE49-F238E27FC236}">
                <a16:creationId xmlns:a16="http://schemas.microsoft.com/office/drawing/2014/main" id="{84F45CAD-A155-F92A-261A-6AC6C6246E59}"/>
              </a:ext>
            </a:extLst>
          </p:cNvPr>
          <p:cNvSpPr>
            <a:spLocks noGrp="1"/>
          </p:cNvSpPr>
          <p:nvPr>
            <p:ph idx="1"/>
          </p:nvPr>
        </p:nvSpPr>
        <p:spPr>
          <a:xfrm>
            <a:off x="304800" y="1493838"/>
            <a:ext cx="8229600" cy="4525962"/>
          </a:xfrm>
        </p:spPr>
        <p:txBody>
          <a:bodyPr/>
          <a:lstStyle/>
          <a:p>
            <a:pPr algn="just" fontAlgn="base">
              <a:spcAft>
                <a:spcPct val="0"/>
              </a:spcAft>
              <a:defRPr/>
            </a:pPr>
            <a:r>
              <a:rPr lang="en-US" sz="2800" dirty="0">
                <a:latin typeface="Arial" charset="0"/>
                <a:cs typeface="Arial" charset="0"/>
              </a:rPr>
              <a:t>Options when Resources are Constrained</a:t>
            </a:r>
          </a:p>
          <a:p>
            <a:pPr marL="571500" indent="-571500" algn="just" fontAlgn="base">
              <a:spcAft>
                <a:spcPct val="0"/>
              </a:spcAft>
              <a:buFont typeface="Arial" pitchFamily="34" charset="0"/>
              <a:buAutoNum type="romanLcParenR"/>
              <a:defRPr/>
            </a:pPr>
            <a:r>
              <a:rPr lang="en-US" sz="2800" dirty="0">
                <a:latin typeface="Arial" charset="0"/>
                <a:cs typeface="Arial" charset="0"/>
              </a:rPr>
              <a:t>Fast-Tracking</a:t>
            </a:r>
          </a:p>
          <a:p>
            <a:pPr marL="571500" indent="-571500" algn="just" fontAlgn="base">
              <a:spcAft>
                <a:spcPct val="0"/>
              </a:spcAft>
              <a:buFont typeface="Arial" pitchFamily="34" charset="0"/>
              <a:buChar char="•"/>
              <a:defRPr/>
            </a:pPr>
            <a:r>
              <a:rPr lang="en-US" sz="2000" dirty="0">
                <a:latin typeface="Arial" charset="0"/>
                <a:cs typeface="Arial" charset="0"/>
              </a:rPr>
              <a:t>Rework the network so that critical activities can be done in parallel rather than one after the other.</a:t>
            </a:r>
          </a:p>
          <a:p>
            <a:pPr marL="571500" indent="-571500" algn="just" fontAlgn="base">
              <a:spcAft>
                <a:spcPct val="0"/>
              </a:spcAft>
              <a:defRPr/>
            </a:pPr>
            <a:r>
              <a:rPr lang="en-US" dirty="0">
                <a:latin typeface="Arial" charset="0"/>
                <a:cs typeface="Arial" charset="0"/>
              </a:rPr>
              <a:t>ii) </a:t>
            </a:r>
            <a:r>
              <a:rPr lang="en-US" sz="2800" dirty="0">
                <a:latin typeface="Arial" charset="0"/>
                <a:cs typeface="Arial" charset="0"/>
              </a:rPr>
              <a:t>CCPM</a:t>
            </a:r>
          </a:p>
          <a:p>
            <a:pPr marL="571500" indent="-571500" algn="just" fontAlgn="base">
              <a:spcAft>
                <a:spcPct val="0"/>
              </a:spcAft>
              <a:buFont typeface="Arial" pitchFamily="34" charset="0"/>
              <a:buChar char="•"/>
              <a:defRPr/>
            </a:pPr>
            <a:r>
              <a:rPr lang="en-US" sz="2000" dirty="0">
                <a:latin typeface="Arial" charset="0"/>
                <a:cs typeface="Arial" charset="0"/>
              </a:rPr>
              <a:t>CCPM is designed to speed up project completion.</a:t>
            </a:r>
          </a:p>
          <a:p>
            <a:pPr marL="571500" indent="-571500" algn="just" fontAlgn="base">
              <a:spcAft>
                <a:spcPct val="0"/>
              </a:spcAft>
              <a:buFont typeface="Arial" pitchFamily="34" charset="0"/>
              <a:buChar char="•"/>
              <a:defRPr/>
            </a:pPr>
            <a:r>
              <a:rPr lang="en-US" sz="2000" dirty="0">
                <a:latin typeface="Arial" charset="0"/>
                <a:cs typeface="Arial" charset="0"/>
              </a:rPr>
              <a:t>However, it is difficult to apply CCPM mid-way.</a:t>
            </a:r>
          </a:p>
          <a:p>
            <a:pPr marL="571500" indent="-571500" algn="just" fontAlgn="base">
              <a:spcAft>
                <a:spcPct val="0"/>
              </a:spcAft>
              <a:defRPr/>
            </a:pPr>
            <a:r>
              <a:rPr lang="en-US" dirty="0">
                <a:latin typeface="Arial" charset="0"/>
                <a:cs typeface="Arial" charset="0"/>
              </a:rPr>
              <a:t>iii) </a:t>
            </a:r>
            <a:r>
              <a:rPr lang="en-US" sz="2800" dirty="0">
                <a:latin typeface="Arial" charset="0"/>
                <a:cs typeface="Arial" charset="0"/>
              </a:rPr>
              <a:t>Reducing Project Scope</a:t>
            </a:r>
          </a:p>
          <a:p>
            <a:pPr marL="571500" indent="-571500" algn="just" fontAlgn="base">
              <a:spcAft>
                <a:spcPct val="0"/>
              </a:spcAft>
              <a:buFont typeface="Arial" pitchFamily="34" charset="0"/>
              <a:buChar char="•"/>
              <a:defRPr/>
            </a:pPr>
            <a:r>
              <a:rPr lang="en-US" sz="2000" dirty="0">
                <a:latin typeface="Arial" charset="0"/>
                <a:cs typeface="Arial" charset="0"/>
              </a:rPr>
              <a:t>It can lead to significant savings in time and cost. But the value of the project reduces. The functionality or features of the product are reduced.</a:t>
            </a:r>
          </a:p>
          <a:p>
            <a:pPr marL="571500" indent="-571500" algn="just" fontAlgn="base">
              <a:spcAft>
                <a:spcPct val="0"/>
              </a:spcAft>
              <a:defRPr/>
            </a:pPr>
            <a:endParaRPr lang="en-US" sz="2000" dirty="0">
              <a:latin typeface="Arial" charset="0"/>
              <a:cs typeface="Arial" charset="0"/>
            </a:endParaRPr>
          </a:p>
        </p:txBody>
      </p:sp>
      <p:sp>
        <p:nvSpPr>
          <p:cNvPr id="4" name="Content Placeholder 3">
            <a:extLst>
              <a:ext uri="{FF2B5EF4-FFF2-40B4-BE49-F238E27FC236}">
                <a16:creationId xmlns:a16="http://schemas.microsoft.com/office/drawing/2014/main" id="{528D4299-111E-CDA5-2908-64565D001301}"/>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Options for Speeding up Project Completion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605B330-058B-0D56-5069-06BB7B16D07B}"/>
                  </a:ext>
                </a:extLst>
              </p14:cNvPr>
              <p14:cNvContentPartPr/>
              <p14:nvPr/>
            </p14:nvContentPartPr>
            <p14:xfrm>
              <a:off x="1886400" y="1990080"/>
              <a:ext cx="6839280" cy="2945880"/>
            </p14:xfrm>
          </p:contentPart>
        </mc:Choice>
        <mc:Fallback>
          <p:pic>
            <p:nvPicPr>
              <p:cNvPr id="2" name="Ink 1">
                <a:extLst>
                  <a:ext uri="{FF2B5EF4-FFF2-40B4-BE49-F238E27FC236}">
                    <a16:creationId xmlns:a16="http://schemas.microsoft.com/office/drawing/2014/main" id="{A605B330-058B-0D56-5069-06BB7B16D07B}"/>
                  </a:ext>
                </a:extLst>
              </p:cNvPr>
              <p:cNvPicPr/>
              <p:nvPr/>
            </p:nvPicPr>
            <p:blipFill>
              <a:blip r:embed="rId3"/>
              <a:stretch>
                <a:fillRect/>
              </a:stretch>
            </p:blipFill>
            <p:spPr>
              <a:xfrm>
                <a:off x="1877040" y="1980720"/>
                <a:ext cx="6858000" cy="2964600"/>
              </a:xfrm>
              <a:prstGeom prst="rect">
                <a:avLst/>
              </a:prstGeom>
            </p:spPr>
          </p:pic>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2">
            <a:extLst>
              <a:ext uri="{FF2B5EF4-FFF2-40B4-BE49-F238E27FC236}">
                <a16:creationId xmlns:a16="http://schemas.microsoft.com/office/drawing/2014/main" id="{B57E42A6-E050-E096-EB96-0EA7136A82E5}"/>
              </a:ext>
            </a:extLst>
          </p:cNvPr>
          <p:cNvSpPr>
            <a:spLocks noGrp="1"/>
          </p:cNvSpPr>
          <p:nvPr>
            <p:ph idx="1"/>
          </p:nvPr>
        </p:nvSpPr>
        <p:spPr>
          <a:xfrm>
            <a:off x="304800" y="1493838"/>
            <a:ext cx="8229600" cy="4525962"/>
          </a:xfrm>
        </p:spPr>
        <p:txBody>
          <a:bodyPr/>
          <a:lstStyle/>
          <a:p>
            <a:pPr algn="just" fontAlgn="base">
              <a:spcAft>
                <a:spcPct val="0"/>
              </a:spcAft>
            </a:pPr>
            <a:r>
              <a:rPr lang="en-US" altLang="en-US" sz="2800"/>
              <a:t>iv) Compromise Quality</a:t>
            </a:r>
          </a:p>
          <a:p>
            <a:pPr algn="just" fontAlgn="base">
              <a:spcAft>
                <a:spcPct val="0"/>
              </a:spcAft>
              <a:buFont typeface="Arial" pitchFamily="34" charset="0"/>
              <a:buChar char="•"/>
            </a:pPr>
            <a:r>
              <a:rPr lang="en-US" altLang="en-US"/>
              <a:t>It is possible to reduce the project duration if one is prepared to compromise with the quality.</a:t>
            </a:r>
          </a:p>
          <a:p>
            <a:pPr algn="just" fontAlgn="base">
              <a:spcAft>
                <a:spcPct val="0"/>
              </a:spcAft>
            </a:pPr>
            <a:endParaRPr lang="en-US" altLang="en-US"/>
          </a:p>
          <a:p>
            <a:pPr algn="just" fontAlgn="base">
              <a:spcAft>
                <a:spcPct val="0"/>
              </a:spcAft>
            </a:pPr>
            <a:r>
              <a:rPr lang="en-US" altLang="en-US"/>
              <a:t>Methods most commonly employed are:</a:t>
            </a:r>
          </a:p>
          <a:p>
            <a:pPr algn="just" fontAlgn="base">
              <a:spcAft>
                <a:spcPct val="0"/>
              </a:spcAft>
              <a:buFont typeface="Arial" pitchFamily="34" charset="0"/>
              <a:buChar char="•"/>
            </a:pPr>
            <a:r>
              <a:rPr lang="en-US" altLang="en-US"/>
              <a:t>Scheduling overtime</a:t>
            </a:r>
          </a:p>
          <a:p>
            <a:pPr algn="just" fontAlgn="base">
              <a:spcAft>
                <a:spcPct val="0"/>
              </a:spcAft>
              <a:buFont typeface="Arial" pitchFamily="34" charset="0"/>
              <a:buChar char="•"/>
            </a:pPr>
            <a:r>
              <a:rPr lang="en-US" altLang="en-US"/>
              <a:t>Outsourcing, and</a:t>
            </a:r>
          </a:p>
          <a:p>
            <a:pPr algn="just" fontAlgn="base">
              <a:spcAft>
                <a:spcPct val="0"/>
              </a:spcAft>
              <a:buFont typeface="Arial" pitchFamily="34" charset="0"/>
              <a:buChar char="•"/>
            </a:pPr>
            <a:r>
              <a:rPr lang="en-US" altLang="en-US"/>
              <a:t>Adding resources</a:t>
            </a:r>
          </a:p>
          <a:p>
            <a:pPr algn="just" fontAlgn="base">
              <a:spcAft>
                <a:spcPct val="0"/>
              </a:spcAft>
            </a:pPr>
            <a:endParaRPr lang="en-US" altLang="en-US"/>
          </a:p>
          <a:p>
            <a:pPr algn="just" fontAlgn="base">
              <a:spcAft>
                <a:spcPct val="0"/>
              </a:spcAft>
            </a:pPr>
            <a:r>
              <a:rPr lang="en-US" altLang="en-US"/>
              <a:t>The essence of the original plan is maintained.</a:t>
            </a:r>
          </a:p>
        </p:txBody>
      </p:sp>
      <p:sp>
        <p:nvSpPr>
          <p:cNvPr id="4" name="Content Placeholder 3">
            <a:extLst>
              <a:ext uri="{FF2B5EF4-FFF2-40B4-BE49-F238E27FC236}">
                <a16:creationId xmlns:a16="http://schemas.microsoft.com/office/drawing/2014/main" id="{F64BDB61-12E9-5AE8-AC8D-2F684A2D12A4}"/>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Options for Speeding up Project Completion</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CDFC6DA-0279-7CC9-F4E8-FF032666D117}"/>
                  </a:ext>
                </a:extLst>
              </p14:cNvPr>
              <p14:cNvContentPartPr/>
              <p14:nvPr/>
            </p14:nvContentPartPr>
            <p14:xfrm>
              <a:off x="235080" y="1587960"/>
              <a:ext cx="4423680" cy="3493080"/>
            </p14:xfrm>
          </p:contentPart>
        </mc:Choice>
        <mc:Fallback>
          <p:pic>
            <p:nvPicPr>
              <p:cNvPr id="2" name="Ink 1">
                <a:extLst>
                  <a:ext uri="{FF2B5EF4-FFF2-40B4-BE49-F238E27FC236}">
                    <a16:creationId xmlns:a16="http://schemas.microsoft.com/office/drawing/2014/main" id="{CCDFC6DA-0279-7CC9-F4E8-FF032666D117}"/>
                  </a:ext>
                </a:extLst>
              </p:cNvPr>
              <p:cNvPicPr/>
              <p:nvPr/>
            </p:nvPicPr>
            <p:blipFill>
              <a:blip r:embed="rId3"/>
              <a:stretch>
                <a:fillRect/>
              </a:stretch>
            </p:blipFill>
            <p:spPr>
              <a:xfrm>
                <a:off x="225720" y="1578600"/>
                <a:ext cx="4442400" cy="3511800"/>
              </a:xfrm>
              <a:prstGeom prst="rect">
                <a:avLst/>
              </a:prstGeom>
            </p:spPr>
          </p:pic>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A63887EC-4087-271E-0784-3858E99E793D}"/>
              </a:ext>
            </a:extLst>
          </p:cNvPr>
          <p:cNvSpPr>
            <a:spLocks noGrp="1"/>
          </p:cNvSpPr>
          <p:nvPr>
            <p:ph idx="1"/>
          </p:nvPr>
        </p:nvSpPr>
        <p:spPr>
          <a:xfrm>
            <a:off x="223838" y="1447800"/>
            <a:ext cx="8229600" cy="4525963"/>
          </a:xfrm>
        </p:spPr>
        <p:txBody>
          <a:bodyPr/>
          <a:lstStyle/>
          <a:p>
            <a:pPr algn="just" fontAlgn="base">
              <a:spcAft>
                <a:spcPct val="0"/>
              </a:spcAft>
              <a:defRPr/>
            </a:pPr>
            <a:r>
              <a:rPr lang="en-US" altLang="en-US" sz="2800" dirty="0"/>
              <a:t>Project Direct Costs</a:t>
            </a:r>
          </a:p>
          <a:p>
            <a:pPr algn="just" fontAlgn="base">
              <a:spcAft>
                <a:spcPct val="0"/>
              </a:spcAft>
              <a:buFont typeface="Arial" pitchFamily="34" charset="0"/>
              <a:buChar char="•"/>
              <a:defRPr/>
            </a:pPr>
            <a:r>
              <a:rPr lang="en-US" altLang="en-US" sz="2000" dirty="0" err="1"/>
              <a:t>Labour</a:t>
            </a:r>
            <a:r>
              <a:rPr lang="en-US" altLang="en-US" sz="2000" dirty="0"/>
              <a:t>, materials, equipment, and sometimes subcontractors.</a:t>
            </a:r>
          </a:p>
          <a:p>
            <a:pPr algn="just" fontAlgn="base">
              <a:spcAft>
                <a:spcPct val="0"/>
              </a:spcAft>
              <a:buFont typeface="Arial" pitchFamily="34" charset="0"/>
              <a:buChar char="•"/>
              <a:defRPr/>
            </a:pPr>
            <a:r>
              <a:rPr lang="en-US" altLang="en-US" sz="2000" dirty="0"/>
              <a:t>Direct costs are assigned directly to a work package or an activity.</a:t>
            </a:r>
          </a:p>
          <a:p>
            <a:pPr algn="just" fontAlgn="base">
              <a:spcAft>
                <a:spcPct val="0"/>
              </a:spcAft>
              <a:buFont typeface="Arial" pitchFamily="34" charset="0"/>
              <a:buChar char="•"/>
              <a:defRPr/>
            </a:pPr>
            <a:r>
              <a:rPr lang="en-US" altLang="en-US" sz="2000" dirty="0"/>
              <a:t>Inverse relationship with duration.</a:t>
            </a:r>
          </a:p>
          <a:p>
            <a:pPr marL="0" indent="0" algn="just" fontAlgn="base">
              <a:spcAft>
                <a:spcPct val="0"/>
              </a:spcAft>
              <a:defRPr/>
            </a:pPr>
            <a:endParaRPr lang="en-US" altLang="en-US" sz="2000" dirty="0"/>
          </a:p>
          <a:p>
            <a:pPr algn="just" fontAlgn="base">
              <a:spcAft>
                <a:spcPct val="0"/>
              </a:spcAft>
              <a:defRPr/>
            </a:pPr>
            <a:r>
              <a:rPr lang="en-US" altLang="en-US" sz="2800" dirty="0"/>
              <a:t>Project Indirect Costs</a:t>
            </a:r>
          </a:p>
          <a:p>
            <a:pPr algn="just" fontAlgn="base">
              <a:spcAft>
                <a:spcPct val="0"/>
              </a:spcAft>
              <a:buFont typeface="Arial" pitchFamily="34" charset="0"/>
              <a:buChar char="•"/>
              <a:defRPr/>
            </a:pPr>
            <a:r>
              <a:rPr lang="en-US" altLang="en-US" sz="2000" dirty="0"/>
              <a:t>Overhead costs such as supervision, administration, consultants, and interest.</a:t>
            </a:r>
          </a:p>
          <a:p>
            <a:pPr algn="just" fontAlgn="base">
              <a:spcAft>
                <a:spcPct val="0"/>
              </a:spcAft>
              <a:buFont typeface="Arial" pitchFamily="34" charset="0"/>
              <a:buChar char="•"/>
              <a:defRPr/>
            </a:pPr>
            <a:r>
              <a:rPr lang="en-US" altLang="en-US" sz="2000" dirty="0"/>
              <a:t>Indirect costs </a:t>
            </a:r>
            <a:r>
              <a:rPr lang="en-US" altLang="en-US" sz="2000" i="1" dirty="0"/>
              <a:t>can not </a:t>
            </a:r>
            <a:r>
              <a:rPr lang="en-US" altLang="en-US" sz="2000" dirty="0"/>
              <a:t>be associated with any work package or activity, and hence the term.</a:t>
            </a:r>
          </a:p>
          <a:p>
            <a:pPr algn="just" fontAlgn="base">
              <a:spcAft>
                <a:spcPct val="0"/>
              </a:spcAft>
              <a:buFont typeface="Arial" pitchFamily="34" charset="0"/>
              <a:buChar char="•"/>
              <a:defRPr/>
            </a:pPr>
            <a:r>
              <a:rPr lang="en-US" altLang="en-US" sz="2000" dirty="0"/>
              <a:t>Direct relationship with duration.</a:t>
            </a:r>
          </a:p>
          <a:p>
            <a:pPr algn="just" fontAlgn="base">
              <a:spcAft>
                <a:spcPct val="0"/>
              </a:spcAft>
              <a:buFont typeface="Arial" pitchFamily="34" charset="0"/>
              <a:buChar char="•"/>
              <a:defRPr/>
            </a:pPr>
            <a:r>
              <a:rPr lang="en-US" altLang="en-US" sz="2000" dirty="0"/>
              <a:t>Indirect costs vary directly with time. Any reduction in duration should result in a reduction of indirect costs.</a:t>
            </a:r>
          </a:p>
          <a:p>
            <a:pPr algn="just" fontAlgn="base">
              <a:spcAft>
                <a:spcPct val="0"/>
              </a:spcAft>
              <a:defRPr/>
            </a:pPr>
            <a:endParaRPr lang="en-US" altLang="en-US" sz="2000" dirty="0"/>
          </a:p>
          <a:p>
            <a:pPr algn="just" fontAlgn="base">
              <a:spcAft>
                <a:spcPct val="0"/>
              </a:spcAft>
              <a:buFont typeface="Arial" pitchFamily="34" charset="0"/>
              <a:buChar char="•"/>
              <a:defRPr/>
            </a:pPr>
            <a:endParaRPr lang="en-US" altLang="en-US" dirty="0"/>
          </a:p>
        </p:txBody>
      </p:sp>
      <p:sp>
        <p:nvSpPr>
          <p:cNvPr id="5" name="Content Placeholder 4">
            <a:extLst>
              <a:ext uri="{FF2B5EF4-FFF2-40B4-BE49-F238E27FC236}">
                <a16:creationId xmlns:a16="http://schemas.microsoft.com/office/drawing/2014/main" id="{A68A7169-2FE0-C8E5-451F-615D0001BE6F}"/>
              </a:ext>
            </a:extLst>
          </p:cNvPr>
          <p:cNvSpPr>
            <a:spLocks noGrp="1"/>
          </p:cNvSpPr>
          <p:nvPr>
            <p:ph sz="quarter" idx="10"/>
          </p:nvPr>
        </p:nvSpPr>
        <p:spPr/>
        <p:txBody>
          <a:bodyPr/>
          <a:lstStyle/>
          <a:p>
            <a:pPr>
              <a:buFont typeface="Arial" charset="0"/>
              <a:buNone/>
              <a:defRPr/>
            </a:pPr>
            <a:r>
              <a:rPr lang="en-US" dirty="0"/>
              <a:t>Project Cost-Duration Graph</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BA18B98-A500-165E-7B83-AB9736FCE198}"/>
                  </a:ext>
                </a:extLst>
              </p14:cNvPr>
              <p14:cNvContentPartPr/>
              <p14:nvPr/>
            </p14:nvContentPartPr>
            <p14:xfrm>
              <a:off x="3630600" y="1671120"/>
              <a:ext cx="651600" cy="2120400"/>
            </p14:xfrm>
          </p:contentPart>
        </mc:Choice>
        <mc:Fallback>
          <p:pic>
            <p:nvPicPr>
              <p:cNvPr id="2" name="Ink 1">
                <a:extLst>
                  <a:ext uri="{FF2B5EF4-FFF2-40B4-BE49-F238E27FC236}">
                    <a16:creationId xmlns:a16="http://schemas.microsoft.com/office/drawing/2014/main" id="{4BA18B98-A500-165E-7B83-AB9736FCE198}"/>
                  </a:ext>
                </a:extLst>
              </p:cNvPr>
              <p:cNvPicPr/>
              <p:nvPr/>
            </p:nvPicPr>
            <p:blipFill>
              <a:blip r:embed="rId3"/>
              <a:stretch>
                <a:fillRect/>
              </a:stretch>
            </p:blipFill>
            <p:spPr>
              <a:xfrm>
                <a:off x="3621240" y="1661760"/>
                <a:ext cx="670320" cy="2139120"/>
              </a:xfrm>
              <a:prstGeom prst="rect">
                <a:avLst/>
              </a:prstGeom>
            </p:spPr>
          </p:pic>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2">
            <a:extLst>
              <a:ext uri="{FF2B5EF4-FFF2-40B4-BE49-F238E27FC236}">
                <a16:creationId xmlns:a16="http://schemas.microsoft.com/office/drawing/2014/main" id="{F904DF9E-E1C1-2719-7B29-B365B09BD9EC}"/>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sz="2800"/>
              <a:t>Indirect costs continue for the lifetime of the project.</a:t>
            </a:r>
          </a:p>
          <a:p>
            <a:pPr algn="just" fontAlgn="base">
              <a:spcAft>
                <a:spcPct val="0"/>
              </a:spcAft>
              <a:buFont typeface="Arial" pitchFamily="34" charset="0"/>
              <a:buChar char="•"/>
            </a:pPr>
            <a:r>
              <a:rPr lang="en-US" altLang="en-US" sz="2800"/>
              <a:t>Direct costs increase as the project duration is reduced from its original planned duration.</a:t>
            </a:r>
          </a:p>
          <a:p>
            <a:pPr algn="just" fontAlgn="base">
              <a:spcAft>
                <a:spcPct val="0"/>
              </a:spcAft>
              <a:buFont typeface="Arial" pitchFamily="34" charset="0"/>
              <a:buChar char="•"/>
            </a:pPr>
            <a:endParaRPr lang="en-US" altLang="en-US" sz="2800"/>
          </a:p>
          <a:p>
            <a:pPr algn="just" fontAlgn="base">
              <a:spcAft>
                <a:spcPct val="0"/>
              </a:spcAft>
            </a:pPr>
            <a:r>
              <a:rPr lang="en-US" altLang="en-US" sz="2800"/>
              <a:t>Identify those activities that will have the greatest impact on reducing project time at least cost.</a:t>
            </a:r>
          </a:p>
          <a:p>
            <a:pPr algn="just" fontAlgn="base">
              <a:spcAft>
                <a:spcPct val="0"/>
              </a:spcAft>
            </a:pPr>
            <a:endParaRPr lang="en-US" altLang="en-US" sz="2800"/>
          </a:p>
          <a:p>
            <a:pPr algn="just" fontAlgn="base">
              <a:spcAft>
                <a:spcPct val="0"/>
              </a:spcAft>
            </a:pPr>
            <a:r>
              <a:rPr lang="en-US" altLang="en-US" sz="2800"/>
              <a:t>Critical activities are searched to find the lowest direct-cost activities that will reduce the project duration.</a:t>
            </a:r>
          </a:p>
          <a:p>
            <a:pPr algn="just" fontAlgn="base">
              <a:spcAft>
                <a:spcPct val="0"/>
              </a:spcAft>
            </a:pPr>
            <a:endParaRPr lang="en-US" altLang="en-US"/>
          </a:p>
          <a:p>
            <a:pPr algn="just" fontAlgn="base">
              <a:spcAft>
                <a:spcPct val="0"/>
              </a:spcAft>
            </a:pPr>
            <a:endParaRPr lang="en-US" altLang="en-US"/>
          </a:p>
          <a:p>
            <a:pPr algn="just" fontAlgn="base">
              <a:spcAft>
                <a:spcPct val="0"/>
              </a:spcAft>
            </a:pPr>
            <a:endParaRPr lang="en-US" altLang="en-US" sz="2800"/>
          </a:p>
          <a:p>
            <a:pPr algn="just" fontAlgn="base">
              <a:spcAft>
                <a:spcPct val="0"/>
              </a:spcAft>
            </a:pPr>
            <a:endParaRPr lang="en-US" altLang="en-US" sz="2800"/>
          </a:p>
        </p:txBody>
      </p:sp>
      <p:sp>
        <p:nvSpPr>
          <p:cNvPr id="4" name="Content Placeholder 3">
            <a:extLst>
              <a:ext uri="{FF2B5EF4-FFF2-40B4-BE49-F238E27FC236}">
                <a16:creationId xmlns:a16="http://schemas.microsoft.com/office/drawing/2014/main" id="{E0F6E077-A43F-6712-FAD3-545E0F194714}"/>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PROJECT COST-DURATION GRAPH</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Content Placeholder 2">
            <a:extLst>
              <a:ext uri="{FF2B5EF4-FFF2-40B4-BE49-F238E27FC236}">
                <a16:creationId xmlns:a16="http://schemas.microsoft.com/office/drawing/2014/main" id="{90EAAB16-4D22-6E50-C4BC-CCEBFA023CA5}"/>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When project durations are imposed, direct costs no longer represent low-cost, efficient methods.</a:t>
            </a:r>
          </a:p>
          <a:p>
            <a:pPr algn="just" fontAlgn="base">
              <a:spcAft>
                <a:spcPct val="0"/>
              </a:spcAft>
              <a:buFont typeface="Arial" pitchFamily="34" charset="0"/>
              <a:buChar char="•"/>
            </a:pPr>
            <a:r>
              <a:rPr lang="en-US" altLang="en-US"/>
              <a:t>Any reduction in activity time adds to the cost of the activity.</a:t>
            </a:r>
          </a:p>
          <a:p>
            <a:pPr algn="just" fontAlgn="base">
              <a:spcAft>
                <a:spcPct val="0"/>
              </a:spcAft>
            </a:pPr>
            <a:endParaRPr lang="en-US" altLang="en-US" sz="2000"/>
          </a:p>
          <a:p>
            <a:pPr algn="just" fontAlgn="base">
              <a:spcAft>
                <a:spcPct val="0"/>
              </a:spcAft>
            </a:pPr>
            <a:r>
              <a:rPr lang="en-US" altLang="en-US" sz="2800"/>
              <a:t>When you shorten the duration,</a:t>
            </a:r>
          </a:p>
          <a:p>
            <a:pPr algn="just" fontAlgn="base">
              <a:spcAft>
                <a:spcPct val="0"/>
              </a:spcAft>
            </a:pPr>
            <a:r>
              <a:rPr lang="en-US" altLang="en-US"/>
              <a:t>Indirect costs – there are savings</a:t>
            </a:r>
          </a:p>
          <a:p>
            <a:pPr algn="just" fontAlgn="base">
              <a:spcAft>
                <a:spcPct val="0"/>
              </a:spcAft>
            </a:pPr>
            <a:r>
              <a:rPr lang="en-US" altLang="en-US"/>
              <a:t>Direct costs – there is increase in the cost</a:t>
            </a:r>
          </a:p>
          <a:p>
            <a:pPr algn="just" fontAlgn="base">
              <a:spcAft>
                <a:spcPct val="0"/>
              </a:spcAft>
            </a:pPr>
            <a:endParaRPr lang="en-US" altLang="en-US" sz="2800"/>
          </a:p>
          <a:p>
            <a:pPr algn="just" fontAlgn="base">
              <a:spcAft>
                <a:spcPct val="0"/>
              </a:spcAft>
            </a:pPr>
            <a:r>
              <a:rPr lang="en-US" altLang="en-US" sz="2800"/>
              <a:t>Ideally</a:t>
            </a:r>
          </a:p>
          <a:p>
            <a:pPr algn="just" fontAlgn="base">
              <a:spcAft>
                <a:spcPct val="0"/>
              </a:spcAft>
            </a:pPr>
            <a:r>
              <a:rPr lang="en-US" altLang="en-US"/>
              <a:t>Incremental Indirect cost savings &gt; incremental direct cost expenditure</a:t>
            </a:r>
          </a:p>
        </p:txBody>
      </p:sp>
      <p:sp>
        <p:nvSpPr>
          <p:cNvPr id="4" name="Content Placeholder 3">
            <a:extLst>
              <a:ext uri="{FF2B5EF4-FFF2-40B4-BE49-F238E27FC236}">
                <a16:creationId xmlns:a16="http://schemas.microsoft.com/office/drawing/2014/main" id="{768DCC8D-E3BA-8D4A-FAAF-93C267AF7CC2}"/>
              </a:ext>
            </a:extLst>
          </p:cNvPr>
          <p:cNvSpPr>
            <a:spLocks noGrp="1"/>
          </p:cNvSpPr>
          <p:nvPr>
            <p:ph sz="quarter" idx="10"/>
          </p:nvPr>
        </p:nvSpPr>
        <p:spPr/>
        <p:txBody>
          <a:bodyPr rtlCol="0"/>
          <a:lstStyle/>
          <a:p>
            <a:pPr eaLnBrk="1" fontAlgn="auto" hangingPunct="1">
              <a:spcAft>
                <a:spcPts val="0"/>
              </a:spcAft>
              <a:defRPr/>
            </a:pPr>
            <a:r>
              <a:rPr lang="en-US" dirty="0"/>
              <a:t>Project Cost-Duration Graph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29" ma:contentTypeDescription="Create a new document." ma:contentTypeScope="" ma:versionID="c93c7edd713cc600b0b4dbc647130759">
  <xsd:schema xmlns:xsd="http://www.w3.org/2001/XMLSchema" xmlns:xs="http://www.w3.org/2001/XMLSchema" xmlns:p="http://schemas.microsoft.com/office/2006/metadata/properties" xmlns:ns2="0192c144-0bc9-406b-ba7c-16be2358a8f1" targetNamespace="http://schemas.microsoft.com/office/2006/metadata/properties" ma:root="true" ma:fieldsID="4bc978bb8e5f0c007cbf3d6c31d4125f" ns2:_="">
    <xsd:import namespace="0192c144-0bc9-406b-ba7c-16be2358a8f1"/>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ObjectDetectorVersions" ma:index="33" nillable="true" ma:displayName="MediaServiceObjectDetectorVersions" ma:hidden="true" ma:indexed="true" ma:internalName="MediaServiceObjectDetectorVersions" ma:readOnly="true">
      <xsd:simpleType>
        <xsd:restriction base="dms:Text"/>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LengthInSeconds" ma:index="3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udent_Groups xmlns="0192c144-0bc9-406b-ba7c-16be2358a8f1">
      <UserInfo>
        <DisplayName/>
        <AccountId xsi:nil="true"/>
        <AccountType/>
      </UserInfo>
    </Student_Groups>
    <Distribution_Groups xmlns="0192c144-0bc9-406b-ba7c-16be2358a8f1" xsi:nil="true"/>
    <Math_Settings xmlns="0192c144-0bc9-406b-ba7c-16be2358a8f1" xsi:nil="true"/>
    <Templates xmlns="0192c144-0bc9-406b-ba7c-16be2358a8f1" xsi:nil="true"/>
    <AppVersion xmlns="0192c144-0bc9-406b-ba7c-16be2358a8f1" xsi:nil="true"/>
    <TeamsChannelId xmlns="0192c144-0bc9-406b-ba7c-16be2358a8f1" xsi:nil="true"/>
    <Invited_Teachers xmlns="0192c144-0bc9-406b-ba7c-16be2358a8f1" xsi:nil="true"/>
    <IsNotebookLocked xmlns="0192c144-0bc9-406b-ba7c-16be2358a8f1" xsi:nil="true"/>
    <Students xmlns="0192c144-0bc9-406b-ba7c-16be2358a8f1">
      <UserInfo>
        <DisplayName/>
        <AccountId xsi:nil="true"/>
        <AccountType/>
      </UserInfo>
    </Students>
    <Has_Teacher_Only_SectionGroup xmlns="0192c144-0bc9-406b-ba7c-16be2358a8f1" xsi:nil="true"/>
    <FolderType xmlns="0192c144-0bc9-406b-ba7c-16be2358a8f1" xsi:nil="true"/>
    <Teachers xmlns="0192c144-0bc9-406b-ba7c-16be2358a8f1">
      <UserInfo>
        <DisplayName/>
        <AccountId xsi:nil="true"/>
        <AccountType/>
      </UserInfo>
    </Teachers>
    <Self_Registration_Enabled xmlns="0192c144-0bc9-406b-ba7c-16be2358a8f1" xsi:nil="true"/>
    <LMS_Mappings xmlns="0192c144-0bc9-406b-ba7c-16be2358a8f1" xsi:nil="true"/>
    <NotebookType xmlns="0192c144-0bc9-406b-ba7c-16be2358a8f1" xsi:nil="true"/>
    <DefaultSectionNames xmlns="0192c144-0bc9-406b-ba7c-16be2358a8f1" xsi:nil="true"/>
    <Is_Collaboration_Space_Locked xmlns="0192c144-0bc9-406b-ba7c-16be2358a8f1" xsi:nil="true"/>
    <Teams_Channel_Section_Location xmlns="0192c144-0bc9-406b-ba7c-16be2358a8f1" xsi:nil="true"/>
    <CultureName xmlns="0192c144-0bc9-406b-ba7c-16be2358a8f1" xsi:nil="true"/>
    <Owner xmlns="0192c144-0bc9-406b-ba7c-16be2358a8f1">
      <UserInfo>
        <DisplayName/>
        <AccountId xsi:nil="true"/>
        <AccountType/>
      </UserInfo>
    </Owner>
    <Invited_Students xmlns="0192c144-0bc9-406b-ba7c-16be2358a8f1" xsi:nil="true"/>
  </documentManagement>
</p:properties>
</file>

<file path=customXml/itemProps1.xml><?xml version="1.0" encoding="utf-8"?>
<ds:datastoreItem xmlns:ds="http://schemas.openxmlformats.org/officeDocument/2006/customXml" ds:itemID="{E09447D9-C284-444A-A7F6-EA2D6D58A490}">
  <ds:schemaRefs>
    <ds:schemaRef ds:uri="http://schemas.microsoft.com/sharepoint/v3/contenttype/forms"/>
  </ds:schemaRefs>
</ds:datastoreItem>
</file>

<file path=customXml/itemProps2.xml><?xml version="1.0" encoding="utf-8"?>
<ds:datastoreItem xmlns:ds="http://schemas.openxmlformats.org/officeDocument/2006/customXml" ds:itemID="{BA20BCE3-8129-4DBA-9826-52F06BF9E5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2c144-0bc9-406b-ba7c-16be2358a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A93805-16EF-4DCC-AFDB-A3438E67E9D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2169</TotalTime>
  <Words>6859</Words>
  <Application>Microsoft Office PowerPoint</Application>
  <PresentationFormat>On-screen Show (4:3)</PresentationFormat>
  <Paragraphs>861</Paragraphs>
  <Slides>121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121</vt:i4>
      </vt:variant>
    </vt:vector>
  </HeadingPairs>
  <TitlesOfParts>
    <vt:vector size="125" baseType="lpstr">
      <vt:lpstr>Arial</vt:lpstr>
      <vt:lpstr>Calibri</vt:lpstr>
      <vt:lpstr>Wingdings</vt:lpstr>
      <vt:lpstr>Office Theme</vt:lpstr>
      <vt:lpstr>                                                        1. Managing Risk, Ch. 7, T1 2. Reducing Project Duration, Ch. 9, T1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mukund chavan</cp:lastModifiedBy>
  <cp:revision>618</cp:revision>
  <dcterms:created xsi:type="dcterms:W3CDTF">2011-09-14T09:42:05Z</dcterms:created>
  <dcterms:modified xsi:type="dcterms:W3CDTF">2025-05-18T04:01:20Z</dcterms:modified>
</cp:coreProperties>
</file>